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81.jpg" ContentType="image/gif"/>
  <Override PartName="/ppt/media/image8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9" r:id="rId3"/>
    <p:sldId id="261" r:id="rId4"/>
    <p:sldId id="257" r:id="rId5"/>
    <p:sldId id="264" r:id="rId6"/>
    <p:sldId id="263" r:id="rId7"/>
    <p:sldId id="267" r:id="rId8"/>
    <p:sldId id="266" r:id="rId9"/>
    <p:sldId id="260" r:id="rId10"/>
    <p:sldId id="279" r:id="rId11"/>
    <p:sldId id="265" r:id="rId12"/>
    <p:sldId id="280" r:id="rId13"/>
    <p:sldId id="284" r:id="rId14"/>
    <p:sldId id="269" r:id="rId15"/>
    <p:sldId id="281" r:id="rId16"/>
    <p:sldId id="270" r:id="rId17"/>
    <p:sldId id="282" r:id="rId18"/>
    <p:sldId id="271" r:id="rId19"/>
    <p:sldId id="285" r:id="rId20"/>
    <p:sldId id="268" r:id="rId21"/>
    <p:sldId id="274" r:id="rId22"/>
    <p:sldId id="287" r:id="rId23"/>
    <p:sldId id="275" r:id="rId24"/>
    <p:sldId id="283" r:id="rId25"/>
    <p:sldId id="286" r:id="rId26"/>
    <p:sldId id="276" r:id="rId27"/>
    <p:sldId id="277" r:id="rId28"/>
    <p:sldId id="258" r:id="rId29"/>
  </p:sldIdLst>
  <p:sldSz cx="12192000" cy="6858000"/>
  <p:notesSz cx="6858000" cy="9144000"/>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2C09"/>
    <a:srgbClr val="E6E6E6"/>
    <a:srgbClr val="AC5C29"/>
    <a:srgbClr val="C85A00"/>
    <a:srgbClr val="ED6D00"/>
    <a:srgbClr val="8B5E39"/>
    <a:srgbClr val="B57C4C"/>
    <a:srgbClr val="964400"/>
    <a:srgbClr val="8B4921"/>
    <a:srgbClr val="E9A2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4" autoAdjust="0"/>
    <p:restoredTop sz="94660"/>
  </p:normalViewPr>
  <p:slideViewPr>
    <p:cSldViewPr snapToGrid="0">
      <p:cViewPr varScale="1">
        <p:scale>
          <a:sx n="81" d="100"/>
          <a:sy n="81" d="100"/>
        </p:scale>
        <p:origin x="97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97B54D-8E14-4955-B5EB-72A4DFEC81F9}" type="datetimeFigureOut">
              <a:rPr lang="zh-CN" altLang="en-US" smtClean="0"/>
              <a:t>2021/3/24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407423-FC94-40D5-84A7-1B4A553BE3C9}" type="slidenum">
              <a:rPr lang="zh-CN" altLang="en-US" smtClean="0"/>
              <a:t>‹#›</a:t>
            </a:fld>
            <a:endParaRPr lang="zh-CN" altLang="en-US"/>
          </a:p>
        </p:txBody>
      </p:sp>
    </p:spTree>
    <p:extLst>
      <p:ext uri="{BB962C8B-B14F-4D97-AF65-F5344CB8AC3E}">
        <p14:creationId xmlns:p14="http://schemas.microsoft.com/office/powerpoint/2010/main" val="3356508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407423-FC94-40D5-84A7-1B4A553BE3C9}" type="slidenum">
              <a:rPr lang="zh-CN" altLang="en-US" smtClean="0"/>
              <a:t>4</a:t>
            </a:fld>
            <a:endParaRPr lang="zh-CN" altLang="en-US"/>
          </a:p>
        </p:txBody>
      </p:sp>
    </p:spTree>
    <p:extLst>
      <p:ext uri="{BB962C8B-B14F-4D97-AF65-F5344CB8AC3E}">
        <p14:creationId xmlns:p14="http://schemas.microsoft.com/office/powerpoint/2010/main" val="1607053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407423-FC94-40D5-84A7-1B4A553BE3C9}" type="slidenum">
              <a:rPr lang="zh-CN" altLang="en-US" smtClean="0"/>
              <a:t>5</a:t>
            </a:fld>
            <a:endParaRPr lang="zh-CN" altLang="en-US"/>
          </a:p>
        </p:txBody>
      </p:sp>
    </p:spTree>
    <p:extLst>
      <p:ext uri="{BB962C8B-B14F-4D97-AF65-F5344CB8AC3E}">
        <p14:creationId xmlns:p14="http://schemas.microsoft.com/office/powerpoint/2010/main" val="1460853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407423-FC94-40D5-84A7-1B4A553BE3C9}" type="slidenum">
              <a:rPr lang="zh-CN" altLang="en-US" smtClean="0"/>
              <a:t>6</a:t>
            </a:fld>
            <a:endParaRPr lang="zh-CN" altLang="en-US"/>
          </a:p>
        </p:txBody>
      </p:sp>
    </p:spTree>
    <p:extLst>
      <p:ext uri="{BB962C8B-B14F-4D97-AF65-F5344CB8AC3E}">
        <p14:creationId xmlns:p14="http://schemas.microsoft.com/office/powerpoint/2010/main" val="1648278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407423-FC94-40D5-84A7-1B4A553BE3C9}" type="slidenum">
              <a:rPr lang="zh-CN" altLang="en-US" smtClean="0"/>
              <a:t>7</a:t>
            </a:fld>
            <a:endParaRPr lang="zh-CN" altLang="en-US"/>
          </a:p>
        </p:txBody>
      </p:sp>
    </p:spTree>
    <p:extLst>
      <p:ext uri="{BB962C8B-B14F-4D97-AF65-F5344CB8AC3E}">
        <p14:creationId xmlns:p14="http://schemas.microsoft.com/office/powerpoint/2010/main" val="3807241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407423-FC94-40D5-84A7-1B4A553BE3C9}" type="slidenum">
              <a:rPr lang="zh-CN" altLang="en-US" smtClean="0"/>
              <a:t>8</a:t>
            </a:fld>
            <a:endParaRPr lang="zh-CN" altLang="en-US"/>
          </a:p>
        </p:txBody>
      </p:sp>
    </p:spTree>
    <p:extLst>
      <p:ext uri="{BB962C8B-B14F-4D97-AF65-F5344CB8AC3E}">
        <p14:creationId xmlns:p14="http://schemas.microsoft.com/office/powerpoint/2010/main" val="3887478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407423-FC94-40D5-84A7-1B4A553BE3C9}" type="slidenum">
              <a:rPr lang="zh-CN" altLang="en-US" smtClean="0"/>
              <a:t>11</a:t>
            </a:fld>
            <a:endParaRPr lang="zh-CN" altLang="en-US"/>
          </a:p>
        </p:txBody>
      </p:sp>
    </p:spTree>
    <p:extLst>
      <p:ext uri="{BB962C8B-B14F-4D97-AF65-F5344CB8AC3E}">
        <p14:creationId xmlns:p14="http://schemas.microsoft.com/office/powerpoint/2010/main" val="18481267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73D0DF-CD10-4984-B898-227D969BAE8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SG" altLang="en-US"/>
          </a:p>
        </p:txBody>
      </p:sp>
      <p:sp>
        <p:nvSpPr>
          <p:cNvPr id="3" name="副标题 2">
            <a:extLst>
              <a:ext uri="{FF2B5EF4-FFF2-40B4-BE49-F238E27FC236}">
                <a16:creationId xmlns:a16="http://schemas.microsoft.com/office/drawing/2014/main" id="{B2518D3F-A3A4-4D8D-9838-BDC552AE3A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SG" altLang="en-US"/>
          </a:p>
        </p:txBody>
      </p:sp>
      <p:sp>
        <p:nvSpPr>
          <p:cNvPr id="4" name="日期占位符 3">
            <a:extLst>
              <a:ext uri="{FF2B5EF4-FFF2-40B4-BE49-F238E27FC236}">
                <a16:creationId xmlns:a16="http://schemas.microsoft.com/office/drawing/2014/main" id="{6EAA0CCF-7D34-4C5E-835D-6D97A0B4D723}"/>
              </a:ext>
            </a:extLst>
          </p:cNvPr>
          <p:cNvSpPr>
            <a:spLocks noGrp="1"/>
          </p:cNvSpPr>
          <p:nvPr>
            <p:ph type="dt" sz="half" idx="10"/>
          </p:nvPr>
        </p:nvSpPr>
        <p:spPr/>
        <p:txBody>
          <a:bodyPr/>
          <a:lstStyle/>
          <a:p>
            <a:fld id="{23E33167-1065-483D-9808-8B263CBBF3FC}" type="datetimeFigureOut">
              <a:rPr lang="zh-SG" altLang="en-US" smtClean="0"/>
              <a:t>24/3/2021</a:t>
            </a:fld>
            <a:endParaRPr lang="zh-SG" altLang="en-US"/>
          </a:p>
        </p:txBody>
      </p:sp>
      <p:sp>
        <p:nvSpPr>
          <p:cNvPr id="5" name="页脚占位符 4">
            <a:extLst>
              <a:ext uri="{FF2B5EF4-FFF2-40B4-BE49-F238E27FC236}">
                <a16:creationId xmlns:a16="http://schemas.microsoft.com/office/drawing/2014/main" id="{E90C0B9F-B588-4DAB-B177-7E61008BD7C4}"/>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60880367-E953-4AC0-9BB6-D3075F107670}"/>
              </a:ext>
            </a:extLst>
          </p:cNvPr>
          <p:cNvSpPr>
            <a:spLocks noGrp="1"/>
          </p:cNvSpPr>
          <p:nvPr>
            <p:ph type="sldNum" sz="quarter" idx="12"/>
          </p:nvPr>
        </p:nvSpPr>
        <p:spPr/>
        <p:txBody>
          <a:bodyPr/>
          <a:lstStyle/>
          <a:p>
            <a:fld id="{EC0F9B6E-FF68-4E9C-AE09-F45AF38A1C48}" type="slidenum">
              <a:rPr lang="zh-SG" altLang="en-US" smtClean="0"/>
              <a:t>‹#›</a:t>
            </a:fld>
            <a:endParaRPr lang="zh-SG" altLang="en-US"/>
          </a:p>
        </p:txBody>
      </p:sp>
      <p:pic>
        <p:nvPicPr>
          <p:cNvPr id="7" name="图片 6">
            <a:extLst>
              <a:ext uri="{FF2B5EF4-FFF2-40B4-BE49-F238E27FC236}">
                <a16:creationId xmlns:a16="http://schemas.microsoft.com/office/drawing/2014/main" id="{5F295C8F-B97C-4C49-A19B-71A5CB5E95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706" r="15119" b="8843"/>
          <a:stretch/>
        </p:blipFill>
        <p:spPr>
          <a:xfrm>
            <a:off x="0" y="1"/>
            <a:ext cx="12192000" cy="6858000"/>
          </a:xfrm>
          <a:prstGeom prst="rect">
            <a:avLst/>
          </a:prstGeom>
        </p:spPr>
      </p:pic>
      <p:sp>
        <p:nvSpPr>
          <p:cNvPr id="8" name="矩形 7">
            <a:extLst>
              <a:ext uri="{FF2B5EF4-FFF2-40B4-BE49-F238E27FC236}">
                <a16:creationId xmlns:a16="http://schemas.microsoft.com/office/drawing/2014/main" id="{DF47C9BE-AEC4-4FF4-B21F-2A669410315A}"/>
              </a:ext>
            </a:extLst>
          </p:cNvPr>
          <p:cNvSpPr/>
          <p:nvPr userDrawn="1"/>
        </p:nvSpPr>
        <p:spPr>
          <a:xfrm rot="10800000">
            <a:off x="0" y="-76848"/>
            <a:ext cx="12192000" cy="7011692"/>
          </a:xfrm>
          <a:prstGeom prst="rect">
            <a:avLst/>
          </a:prstGeom>
          <a:gradFill>
            <a:gsLst>
              <a:gs pos="69000">
                <a:schemeClr val="accent2">
                  <a:lumMod val="50000"/>
                  <a:alpha val="70000"/>
                </a:schemeClr>
              </a:gs>
              <a:gs pos="0">
                <a:schemeClr val="bg2">
                  <a:alpha val="20000"/>
                </a:schemeClr>
              </a:gs>
              <a:gs pos="100000">
                <a:srgbClr val="8B492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pic>
        <p:nvPicPr>
          <p:cNvPr id="11" name="图片 10">
            <a:extLst>
              <a:ext uri="{FF2B5EF4-FFF2-40B4-BE49-F238E27FC236}">
                <a16:creationId xmlns:a16="http://schemas.microsoft.com/office/drawing/2014/main" id="{AA73F780-F82D-4726-A73A-CC00D034423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5242" t="21026" r="28880" b="34512"/>
          <a:stretch/>
        </p:blipFill>
        <p:spPr>
          <a:xfrm>
            <a:off x="7720050" y="2124652"/>
            <a:ext cx="3497056" cy="2394955"/>
          </a:xfrm>
          <a:prstGeom prst="rect">
            <a:avLst/>
          </a:prstGeom>
        </p:spPr>
      </p:pic>
    </p:spTree>
    <p:extLst>
      <p:ext uri="{BB962C8B-B14F-4D97-AF65-F5344CB8AC3E}">
        <p14:creationId xmlns:p14="http://schemas.microsoft.com/office/powerpoint/2010/main" val="2836568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79FC0-3A0B-4604-8C68-98E55AF08F45}"/>
              </a:ext>
            </a:extLst>
          </p:cNvPr>
          <p:cNvSpPr>
            <a:spLocks noGrp="1"/>
          </p:cNvSpPr>
          <p:nvPr>
            <p:ph type="title"/>
          </p:nvPr>
        </p:nvSpPr>
        <p:spPr/>
        <p:txBody>
          <a:bodyPr/>
          <a:lstStyle/>
          <a:p>
            <a:r>
              <a:rPr lang="zh-CN" altLang="en-US"/>
              <a:t>单击此处编辑母版标题样式</a:t>
            </a:r>
            <a:endParaRPr lang="zh-SG" altLang="en-US"/>
          </a:p>
        </p:txBody>
      </p:sp>
      <p:sp>
        <p:nvSpPr>
          <p:cNvPr id="3" name="竖排文字占位符 2">
            <a:extLst>
              <a:ext uri="{FF2B5EF4-FFF2-40B4-BE49-F238E27FC236}">
                <a16:creationId xmlns:a16="http://schemas.microsoft.com/office/drawing/2014/main" id="{49984F62-1E18-4342-9E21-85F3A786B2D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03E06D99-4A3F-4ED3-8220-0CD639FCDD9D}"/>
              </a:ext>
            </a:extLst>
          </p:cNvPr>
          <p:cNvSpPr>
            <a:spLocks noGrp="1"/>
          </p:cNvSpPr>
          <p:nvPr>
            <p:ph type="dt" sz="half" idx="10"/>
          </p:nvPr>
        </p:nvSpPr>
        <p:spPr/>
        <p:txBody>
          <a:bodyPr/>
          <a:lstStyle/>
          <a:p>
            <a:fld id="{23E33167-1065-483D-9808-8B263CBBF3FC}" type="datetimeFigureOut">
              <a:rPr lang="zh-SG" altLang="en-US" smtClean="0"/>
              <a:t>24/3/2021</a:t>
            </a:fld>
            <a:endParaRPr lang="zh-SG" altLang="en-US"/>
          </a:p>
        </p:txBody>
      </p:sp>
      <p:sp>
        <p:nvSpPr>
          <p:cNvPr id="5" name="页脚占位符 4">
            <a:extLst>
              <a:ext uri="{FF2B5EF4-FFF2-40B4-BE49-F238E27FC236}">
                <a16:creationId xmlns:a16="http://schemas.microsoft.com/office/drawing/2014/main" id="{2D2A58A5-1B29-4443-BA8A-F7F9668233F4}"/>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EEF203B5-F3F9-49E0-B64C-B2DE6012ED7A}"/>
              </a:ext>
            </a:extLst>
          </p:cNvPr>
          <p:cNvSpPr>
            <a:spLocks noGrp="1"/>
          </p:cNvSpPr>
          <p:nvPr>
            <p:ph type="sldNum" sz="quarter" idx="12"/>
          </p:nvPr>
        </p:nvSpPr>
        <p:spPr/>
        <p:txBody>
          <a:bodyPr/>
          <a:lstStyle/>
          <a:p>
            <a:fld id="{EC0F9B6E-FF68-4E9C-AE09-F45AF38A1C48}" type="slidenum">
              <a:rPr lang="zh-SG" altLang="en-US" smtClean="0"/>
              <a:t>‹#›</a:t>
            </a:fld>
            <a:endParaRPr lang="zh-SG" altLang="en-US"/>
          </a:p>
        </p:txBody>
      </p:sp>
    </p:spTree>
    <p:extLst>
      <p:ext uri="{BB962C8B-B14F-4D97-AF65-F5344CB8AC3E}">
        <p14:creationId xmlns:p14="http://schemas.microsoft.com/office/powerpoint/2010/main" val="2752375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CFAB752-FDC8-4073-BECD-8ACB0867B85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SG" altLang="en-US"/>
          </a:p>
        </p:txBody>
      </p:sp>
      <p:sp>
        <p:nvSpPr>
          <p:cNvPr id="3" name="竖排文字占位符 2">
            <a:extLst>
              <a:ext uri="{FF2B5EF4-FFF2-40B4-BE49-F238E27FC236}">
                <a16:creationId xmlns:a16="http://schemas.microsoft.com/office/drawing/2014/main" id="{0D20FE92-9C11-4760-827C-A1DAEC45453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74953D12-037F-41A8-9111-440E77892A05}"/>
              </a:ext>
            </a:extLst>
          </p:cNvPr>
          <p:cNvSpPr>
            <a:spLocks noGrp="1"/>
          </p:cNvSpPr>
          <p:nvPr>
            <p:ph type="dt" sz="half" idx="10"/>
          </p:nvPr>
        </p:nvSpPr>
        <p:spPr/>
        <p:txBody>
          <a:bodyPr/>
          <a:lstStyle/>
          <a:p>
            <a:fld id="{23E33167-1065-483D-9808-8B263CBBF3FC}" type="datetimeFigureOut">
              <a:rPr lang="zh-SG" altLang="en-US" smtClean="0"/>
              <a:t>24/3/2021</a:t>
            </a:fld>
            <a:endParaRPr lang="zh-SG" altLang="en-US"/>
          </a:p>
        </p:txBody>
      </p:sp>
      <p:sp>
        <p:nvSpPr>
          <p:cNvPr id="5" name="页脚占位符 4">
            <a:extLst>
              <a:ext uri="{FF2B5EF4-FFF2-40B4-BE49-F238E27FC236}">
                <a16:creationId xmlns:a16="http://schemas.microsoft.com/office/drawing/2014/main" id="{DF6B174B-CB49-4905-963A-1C265CC4065D}"/>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F55594D0-D16F-4335-A194-256F60F09CA8}"/>
              </a:ext>
            </a:extLst>
          </p:cNvPr>
          <p:cNvSpPr>
            <a:spLocks noGrp="1"/>
          </p:cNvSpPr>
          <p:nvPr>
            <p:ph type="sldNum" sz="quarter" idx="12"/>
          </p:nvPr>
        </p:nvSpPr>
        <p:spPr/>
        <p:txBody>
          <a:bodyPr/>
          <a:lstStyle/>
          <a:p>
            <a:fld id="{EC0F9B6E-FF68-4E9C-AE09-F45AF38A1C48}" type="slidenum">
              <a:rPr lang="zh-SG" altLang="en-US" smtClean="0"/>
              <a:t>‹#›</a:t>
            </a:fld>
            <a:endParaRPr lang="zh-SG" altLang="en-US"/>
          </a:p>
        </p:txBody>
      </p:sp>
    </p:spTree>
    <p:extLst>
      <p:ext uri="{BB962C8B-B14F-4D97-AF65-F5344CB8AC3E}">
        <p14:creationId xmlns:p14="http://schemas.microsoft.com/office/powerpoint/2010/main" val="2487446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5DEA2C8-483C-4913-936C-7CDCC43AE44A}"/>
              </a:ext>
            </a:extLst>
          </p:cNvPr>
          <p:cNvSpPr>
            <a:spLocks noGrp="1"/>
          </p:cNvSpPr>
          <p:nvPr>
            <p:ph type="dt" sz="half" idx="10"/>
          </p:nvPr>
        </p:nvSpPr>
        <p:spPr/>
        <p:txBody>
          <a:bodyPr/>
          <a:lstStyle/>
          <a:p>
            <a:fld id="{23E33167-1065-483D-9808-8B263CBBF3FC}" type="datetimeFigureOut">
              <a:rPr lang="zh-SG" altLang="en-US" smtClean="0"/>
              <a:t>24/3/2021</a:t>
            </a:fld>
            <a:endParaRPr lang="zh-SG" altLang="en-US"/>
          </a:p>
        </p:txBody>
      </p:sp>
      <p:sp>
        <p:nvSpPr>
          <p:cNvPr id="5" name="页脚占位符 4">
            <a:extLst>
              <a:ext uri="{FF2B5EF4-FFF2-40B4-BE49-F238E27FC236}">
                <a16:creationId xmlns:a16="http://schemas.microsoft.com/office/drawing/2014/main" id="{AFB6C86E-17DA-4890-8E76-706C725B111E}"/>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EDE1CB70-7289-42AB-A082-B5140DBA9CED}"/>
              </a:ext>
            </a:extLst>
          </p:cNvPr>
          <p:cNvSpPr>
            <a:spLocks noGrp="1"/>
          </p:cNvSpPr>
          <p:nvPr>
            <p:ph type="sldNum" sz="quarter" idx="12"/>
          </p:nvPr>
        </p:nvSpPr>
        <p:spPr/>
        <p:txBody>
          <a:bodyPr/>
          <a:lstStyle/>
          <a:p>
            <a:fld id="{EC0F9B6E-FF68-4E9C-AE09-F45AF38A1C48}" type="slidenum">
              <a:rPr lang="zh-SG" altLang="en-US" smtClean="0"/>
              <a:t>‹#›</a:t>
            </a:fld>
            <a:endParaRPr lang="zh-SG" altLang="en-US"/>
          </a:p>
        </p:txBody>
      </p:sp>
      <p:pic>
        <p:nvPicPr>
          <p:cNvPr id="9" name="图片 8">
            <a:extLst>
              <a:ext uri="{FF2B5EF4-FFF2-40B4-BE49-F238E27FC236}">
                <a16:creationId xmlns:a16="http://schemas.microsoft.com/office/drawing/2014/main" id="{E910FC4F-343B-4662-8D09-34B4DEB313B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706" r="15119" b="8843"/>
          <a:stretch/>
        </p:blipFill>
        <p:spPr>
          <a:xfrm>
            <a:off x="0" y="1"/>
            <a:ext cx="12192000" cy="6858000"/>
          </a:xfrm>
          <a:prstGeom prst="rect">
            <a:avLst/>
          </a:prstGeom>
        </p:spPr>
      </p:pic>
      <p:sp>
        <p:nvSpPr>
          <p:cNvPr id="11" name="矩形 10">
            <a:extLst>
              <a:ext uri="{FF2B5EF4-FFF2-40B4-BE49-F238E27FC236}">
                <a16:creationId xmlns:a16="http://schemas.microsoft.com/office/drawing/2014/main" id="{E8352D03-7887-4D35-9D6B-EFDCE4B15217}"/>
              </a:ext>
            </a:extLst>
          </p:cNvPr>
          <p:cNvSpPr/>
          <p:nvPr userDrawn="1"/>
        </p:nvSpPr>
        <p:spPr>
          <a:xfrm rot="10800000">
            <a:off x="4072" y="-76846"/>
            <a:ext cx="12192000" cy="7011692"/>
          </a:xfrm>
          <a:prstGeom prst="rect">
            <a:avLst/>
          </a:prstGeom>
          <a:gradFill>
            <a:gsLst>
              <a:gs pos="69000">
                <a:schemeClr val="accent2">
                  <a:lumMod val="50000"/>
                  <a:alpha val="70000"/>
                </a:schemeClr>
              </a:gs>
              <a:gs pos="0">
                <a:schemeClr val="bg2">
                  <a:alpha val="20000"/>
                </a:schemeClr>
              </a:gs>
              <a:gs pos="100000">
                <a:srgbClr val="8B492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2" name="矩形 1">
            <a:extLst>
              <a:ext uri="{FF2B5EF4-FFF2-40B4-BE49-F238E27FC236}">
                <a16:creationId xmlns:a16="http://schemas.microsoft.com/office/drawing/2014/main" id="{8CBC1627-52B9-421D-AF5F-0FF0F609B9ED}"/>
              </a:ext>
            </a:extLst>
          </p:cNvPr>
          <p:cNvSpPr/>
          <p:nvPr userDrawn="1"/>
        </p:nvSpPr>
        <p:spPr>
          <a:xfrm>
            <a:off x="167524" y="188464"/>
            <a:ext cx="11873239" cy="6470602"/>
          </a:xfrm>
          <a:prstGeom prst="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Tree>
    <p:extLst>
      <p:ext uri="{BB962C8B-B14F-4D97-AF65-F5344CB8AC3E}">
        <p14:creationId xmlns:p14="http://schemas.microsoft.com/office/powerpoint/2010/main" val="536568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4D4F1-1E2A-42B2-8EBE-F75C05ADDB5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SG" altLang="en-US"/>
          </a:p>
        </p:txBody>
      </p:sp>
      <p:sp>
        <p:nvSpPr>
          <p:cNvPr id="3" name="文本占位符 2">
            <a:extLst>
              <a:ext uri="{FF2B5EF4-FFF2-40B4-BE49-F238E27FC236}">
                <a16:creationId xmlns:a16="http://schemas.microsoft.com/office/drawing/2014/main" id="{C9DE96D6-BBAB-41F6-8D8F-33A0D5AF7C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167541A-9141-4BDD-815C-7BFA20BE8753}"/>
              </a:ext>
            </a:extLst>
          </p:cNvPr>
          <p:cNvSpPr>
            <a:spLocks noGrp="1"/>
          </p:cNvSpPr>
          <p:nvPr>
            <p:ph type="dt" sz="half" idx="10"/>
          </p:nvPr>
        </p:nvSpPr>
        <p:spPr/>
        <p:txBody>
          <a:bodyPr/>
          <a:lstStyle/>
          <a:p>
            <a:fld id="{23E33167-1065-483D-9808-8B263CBBF3FC}" type="datetimeFigureOut">
              <a:rPr lang="zh-SG" altLang="en-US" smtClean="0"/>
              <a:t>24/3/2021</a:t>
            </a:fld>
            <a:endParaRPr lang="zh-SG" altLang="en-US"/>
          </a:p>
        </p:txBody>
      </p:sp>
      <p:sp>
        <p:nvSpPr>
          <p:cNvPr id="5" name="页脚占位符 4">
            <a:extLst>
              <a:ext uri="{FF2B5EF4-FFF2-40B4-BE49-F238E27FC236}">
                <a16:creationId xmlns:a16="http://schemas.microsoft.com/office/drawing/2014/main" id="{6A3B5772-A088-4F52-B72C-A330E69175C0}"/>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10B12C9B-E7B2-46D7-BF21-1384C357C621}"/>
              </a:ext>
            </a:extLst>
          </p:cNvPr>
          <p:cNvSpPr>
            <a:spLocks noGrp="1"/>
          </p:cNvSpPr>
          <p:nvPr>
            <p:ph type="sldNum" sz="quarter" idx="12"/>
          </p:nvPr>
        </p:nvSpPr>
        <p:spPr/>
        <p:txBody>
          <a:bodyPr/>
          <a:lstStyle/>
          <a:p>
            <a:fld id="{EC0F9B6E-FF68-4E9C-AE09-F45AF38A1C48}" type="slidenum">
              <a:rPr lang="zh-SG" altLang="en-US" smtClean="0"/>
              <a:t>‹#›</a:t>
            </a:fld>
            <a:endParaRPr lang="zh-SG" altLang="en-US"/>
          </a:p>
        </p:txBody>
      </p:sp>
      <p:sp>
        <p:nvSpPr>
          <p:cNvPr id="7" name="矩形 6">
            <a:extLst>
              <a:ext uri="{FF2B5EF4-FFF2-40B4-BE49-F238E27FC236}">
                <a16:creationId xmlns:a16="http://schemas.microsoft.com/office/drawing/2014/main" id="{59B7972F-3E78-4F18-AE1B-EB80C9BDEFA9}"/>
              </a:ext>
            </a:extLst>
          </p:cNvPr>
          <p:cNvSpPr/>
          <p:nvPr userDrawn="1"/>
        </p:nvSpPr>
        <p:spPr>
          <a:xfrm>
            <a:off x="0" y="465535"/>
            <a:ext cx="12192000" cy="7203626"/>
          </a:xfrm>
          <a:prstGeom prst="rect">
            <a:avLst/>
          </a:prstGeom>
          <a:gradFill>
            <a:gsLst>
              <a:gs pos="0">
                <a:schemeClr val="bg2">
                  <a:alpha val="20000"/>
                </a:schemeClr>
              </a:gs>
              <a:gs pos="100000">
                <a:schemeClr val="bg2">
                  <a:alpha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Tree>
    <p:extLst>
      <p:ext uri="{BB962C8B-B14F-4D97-AF65-F5344CB8AC3E}">
        <p14:creationId xmlns:p14="http://schemas.microsoft.com/office/powerpoint/2010/main" val="3212581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EE703-CCE0-436E-BFDC-A009868C3EB1}"/>
              </a:ext>
            </a:extLst>
          </p:cNvPr>
          <p:cNvSpPr>
            <a:spLocks noGrp="1"/>
          </p:cNvSpPr>
          <p:nvPr>
            <p:ph type="title"/>
          </p:nvPr>
        </p:nvSpPr>
        <p:spPr/>
        <p:txBody>
          <a:bodyPr/>
          <a:lstStyle/>
          <a:p>
            <a:r>
              <a:rPr lang="zh-CN" altLang="en-US"/>
              <a:t>单击此处编辑母版标题样式</a:t>
            </a:r>
            <a:endParaRPr lang="zh-SG" altLang="en-US"/>
          </a:p>
        </p:txBody>
      </p:sp>
      <p:sp>
        <p:nvSpPr>
          <p:cNvPr id="3" name="内容占位符 2">
            <a:extLst>
              <a:ext uri="{FF2B5EF4-FFF2-40B4-BE49-F238E27FC236}">
                <a16:creationId xmlns:a16="http://schemas.microsoft.com/office/drawing/2014/main" id="{99A29B18-0302-4B75-B10A-2E45C2186F8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内容占位符 3">
            <a:extLst>
              <a:ext uri="{FF2B5EF4-FFF2-40B4-BE49-F238E27FC236}">
                <a16:creationId xmlns:a16="http://schemas.microsoft.com/office/drawing/2014/main" id="{5AFFD77B-88C4-4622-9A21-A0D1C23C81B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5" name="日期占位符 4">
            <a:extLst>
              <a:ext uri="{FF2B5EF4-FFF2-40B4-BE49-F238E27FC236}">
                <a16:creationId xmlns:a16="http://schemas.microsoft.com/office/drawing/2014/main" id="{B36E771F-AE59-4B45-BE0D-F8A7F0745C1E}"/>
              </a:ext>
            </a:extLst>
          </p:cNvPr>
          <p:cNvSpPr>
            <a:spLocks noGrp="1"/>
          </p:cNvSpPr>
          <p:nvPr>
            <p:ph type="dt" sz="half" idx="10"/>
          </p:nvPr>
        </p:nvSpPr>
        <p:spPr/>
        <p:txBody>
          <a:bodyPr/>
          <a:lstStyle/>
          <a:p>
            <a:fld id="{23E33167-1065-483D-9808-8B263CBBF3FC}" type="datetimeFigureOut">
              <a:rPr lang="zh-SG" altLang="en-US" smtClean="0"/>
              <a:t>24/3/2021</a:t>
            </a:fld>
            <a:endParaRPr lang="zh-SG" altLang="en-US"/>
          </a:p>
        </p:txBody>
      </p:sp>
      <p:sp>
        <p:nvSpPr>
          <p:cNvPr id="6" name="页脚占位符 5">
            <a:extLst>
              <a:ext uri="{FF2B5EF4-FFF2-40B4-BE49-F238E27FC236}">
                <a16:creationId xmlns:a16="http://schemas.microsoft.com/office/drawing/2014/main" id="{0FEF1681-4623-4DC4-8267-9D28FA625937}"/>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4B749EF9-A61C-4D4E-B0B4-B8F2A670F64C}"/>
              </a:ext>
            </a:extLst>
          </p:cNvPr>
          <p:cNvSpPr>
            <a:spLocks noGrp="1"/>
          </p:cNvSpPr>
          <p:nvPr>
            <p:ph type="sldNum" sz="quarter" idx="12"/>
          </p:nvPr>
        </p:nvSpPr>
        <p:spPr/>
        <p:txBody>
          <a:bodyPr/>
          <a:lstStyle/>
          <a:p>
            <a:fld id="{EC0F9B6E-FF68-4E9C-AE09-F45AF38A1C48}" type="slidenum">
              <a:rPr lang="zh-SG" altLang="en-US" smtClean="0"/>
              <a:t>‹#›</a:t>
            </a:fld>
            <a:endParaRPr lang="zh-SG" altLang="en-US"/>
          </a:p>
        </p:txBody>
      </p:sp>
    </p:spTree>
    <p:extLst>
      <p:ext uri="{BB962C8B-B14F-4D97-AF65-F5344CB8AC3E}">
        <p14:creationId xmlns:p14="http://schemas.microsoft.com/office/powerpoint/2010/main" val="3657388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D7391-0C33-4ECF-B8A0-51EFC23B7BE7}"/>
              </a:ext>
            </a:extLst>
          </p:cNvPr>
          <p:cNvSpPr>
            <a:spLocks noGrp="1"/>
          </p:cNvSpPr>
          <p:nvPr>
            <p:ph type="title"/>
          </p:nvPr>
        </p:nvSpPr>
        <p:spPr>
          <a:xfrm>
            <a:off x="839788" y="365125"/>
            <a:ext cx="10515600" cy="1325563"/>
          </a:xfrm>
        </p:spPr>
        <p:txBody>
          <a:bodyPr/>
          <a:lstStyle/>
          <a:p>
            <a:r>
              <a:rPr lang="zh-CN" altLang="en-US"/>
              <a:t>单击此处编辑母版标题样式</a:t>
            </a:r>
            <a:endParaRPr lang="zh-SG" altLang="en-US"/>
          </a:p>
        </p:txBody>
      </p:sp>
      <p:sp>
        <p:nvSpPr>
          <p:cNvPr id="3" name="文本占位符 2">
            <a:extLst>
              <a:ext uri="{FF2B5EF4-FFF2-40B4-BE49-F238E27FC236}">
                <a16:creationId xmlns:a16="http://schemas.microsoft.com/office/drawing/2014/main" id="{EA641919-5F94-4548-AC94-92C1882825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9F6424-F217-4AB0-8BE8-B3FE209489C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5" name="文本占位符 4">
            <a:extLst>
              <a:ext uri="{FF2B5EF4-FFF2-40B4-BE49-F238E27FC236}">
                <a16:creationId xmlns:a16="http://schemas.microsoft.com/office/drawing/2014/main" id="{C6D08EC2-FB47-41DC-B85B-5C1F44D63F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1CECFF6-DCA2-4D6E-805D-DEC3382D39D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7" name="日期占位符 6">
            <a:extLst>
              <a:ext uri="{FF2B5EF4-FFF2-40B4-BE49-F238E27FC236}">
                <a16:creationId xmlns:a16="http://schemas.microsoft.com/office/drawing/2014/main" id="{49C10950-B1B3-4A1D-9ABC-388F77DC8F25}"/>
              </a:ext>
            </a:extLst>
          </p:cNvPr>
          <p:cNvSpPr>
            <a:spLocks noGrp="1"/>
          </p:cNvSpPr>
          <p:nvPr>
            <p:ph type="dt" sz="half" idx="10"/>
          </p:nvPr>
        </p:nvSpPr>
        <p:spPr/>
        <p:txBody>
          <a:bodyPr/>
          <a:lstStyle/>
          <a:p>
            <a:fld id="{23E33167-1065-483D-9808-8B263CBBF3FC}" type="datetimeFigureOut">
              <a:rPr lang="zh-SG" altLang="en-US" smtClean="0"/>
              <a:t>24/3/2021</a:t>
            </a:fld>
            <a:endParaRPr lang="zh-SG" altLang="en-US"/>
          </a:p>
        </p:txBody>
      </p:sp>
      <p:sp>
        <p:nvSpPr>
          <p:cNvPr id="8" name="页脚占位符 7">
            <a:extLst>
              <a:ext uri="{FF2B5EF4-FFF2-40B4-BE49-F238E27FC236}">
                <a16:creationId xmlns:a16="http://schemas.microsoft.com/office/drawing/2014/main" id="{6BF543DB-1317-49CB-A15E-6C532E513EA0}"/>
              </a:ext>
            </a:extLst>
          </p:cNvPr>
          <p:cNvSpPr>
            <a:spLocks noGrp="1"/>
          </p:cNvSpPr>
          <p:nvPr>
            <p:ph type="ftr" sz="quarter" idx="11"/>
          </p:nvPr>
        </p:nvSpPr>
        <p:spPr/>
        <p:txBody>
          <a:bodyPr/>
          <a:lstStyle/>
          <a:p>
            <a:endParaRPr lang="zh-SG" altLang="en-US"/>
          </a:p>
        </p:txBody>
      </p:sp>
      <p:sp>
        <p:nvSpPr>
          <p:cNvPr id="9" name="灯片编号占位符 8">
            <a:extLst>
              <a:ext uri="{FF2B5EF4-FFF2-40B4-BE49-F238E27FC236}">
                <a16:creationId xmlns:a16="http://schemas.microsoft.com/office/drawing/2014/main" id="{4175F3C0-FF64-4E1D-AA28-1C8A462A4725}"/>
              </a:ext>
            </a:extLst>
          </p:cNvPr>
          <p:cNvSpPr>
            <a:spLocks noGrp="1"/>
          </p:cNvSpPr>
          <p:nvPr>
            <p:ph type="sldNum" sz="quarter" idx="12"/>
          </p:nvPr>
        </p:nvSpPr>
        <p:spPr/>
        <p:txBody>
          <a:bodyPr/>
          <a:lstStyle/>
          <a:p>
            <a:fld id="{EC0F9B6E-FF68-4E9C-AE09-F45AF38A1C48}" type="slidenum">
              <a:rPr lang="zh-SG" altLang="en-US" smtClean="0"/>
              <a:t>‹#›</a:t>
            </a:fld>
            <a:endParaRPr lang="zh-SG" altLang="en-US"/>
          </a:p>
        </p:txBody>
      </p:sp>
    </p:spTree>
    <p:extLst>
      <p:ext uri="{BB962C8B-B14F-4D97-AF65-F5344CB8AC3E}">
        <p14:creationId xmlns:p14="http://schemas.microsoft.com/office/powerpoint/2010/main" val="493560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F33BB-C65E-42ED-BA22-B7C31C885B64}"/>
              </a:ext>
            </a:extLst>
          </p:cNvPr>
          <p:cNvSpPr>
            <a:spLocks noGrp="1"/>
          </p:cNvSpPr>
          <p:nvPr>
            <p:ph type="title"/>
          </p:nvPr>
        </p:nvSpPr>
        <p:spPr/>
        <p:txBody>
          <a:bodyPr/>
          <a:lstStyle/>
          <a:p>
            <a:r>
              <a:rPr lang="zh-CN" altLang="en-US"/>
              <a:t>单击此处编辑母版标题样式</a:t>
            </a:r>
            <a:endParaRPr lang="zh-SG" altLang="en-US"/>
          </a:p>
        </p:txBody>
      </p:sp>
      <p:sp>
        <p:nvSpPr>
          <p:cNvPr id="3" name="日期占位符 2">
            <a:extLst>
              <a:ext uri="{FF2B5EF4-FFF2-40B4-BE49-F238E27FC236}">
                <a16:creationId xmlns:a16="http://schemas.microsoft.com/office/drawing/2014/main" id="{57688215-C7E3-4DBC-8BFA-55F12F280020}"/>
              </a:ext>
            </a:extLst>
          </p:cNvPr>
          <p:cNvSpPr>
            <a:spLocks noGrp="1"/>
          </p:cNvSpPr>
          <p:nvPr>
            <p:ph type="dt" sz="half" idx="10"/>
          </p:nvPr>
        </p:nvSpPr>
        <p:spPr/>
        <p:txBody>
          <a:bodyPr/>
          <a:lstStyle/>
          <a:p>
            <a:fld id="{23E33167-1065-483D-9808-8B263CBBF3FC}" type="datetimeFigureOut">
              <a:rPr lang="zh-SG" altLang="en-US" smtClean="0"/>
              <a:t>24/3/2021</a:t>
            </a:fld>
            <a:endParaRPr lang="zh-SG" altLang="en-US"/>
          </a:p>
        </p:txBody>
      </p:sp>
      <p:sp>
        <p:nvSpPr>
          <p:cNvPr id="4" name="页脚占位符 3">
            <a:extLst>
              <a:ext uri="{FF2B5EF4-FFF2-40B4-BE49-F238E27FC236}">
                <a16:creationId xmlns:a16="http://schemas.microsoft.com/office/drawing/2014/main" id="{CB591A33-4DAD-4547-A9B4-4FBEDCBC956D}"/>
              </a:ext>
            </a:extLst>
          </p:cNvPr>
          <p:cNvSpPr>
            <a:spLocks noGrp="1"/>
          </p:cNvSpPr>
          <p:nvPr>
            <p:ph type="ftr" sz="quarter" idx="11"/>
          </p:nvPr>
        </p:nvSpPr>
        <p:spPr/>
        <p:txBody>
          <a:bodyPr/>
          <a:lstStyle/>
          <a:p>
            <a:endParaRPr lang="zh-SG" altLang="en-US"/>
          </a:p>
        </p:txBody>
      </p:sp>
      <p:sp>
        <p:nvSpPr>
          <p:cNvPr id="5" name="灯片编号占位符 4">
            <a:extLst>
              <a:ext uri="{FF2B5EF4-FFF2-40B4-BE49-F238E27FC236}">
                <a16:creationId xmlns:a16="http://schemas.microsoft.com/office/drawing/2014/main" id="{3BD0427B-C59D-498C-9AE6-752787F11583}"/>
              </a:ext>
            </a:extLst>
          </p:cNvPr>
          <p:cNvSpPr>
            <a:spLocks noGrp="1"/>
          </p:cNvSpPr>
          <p:nvPr>
            <p:ph type="sldNum" sz="quarter" idx="12"/>
          </p:nvPr>
        </p:nvSpPr>
        <p:spPr/>
        <p:txBody>
          <a:bodyPr/>
          <a:lstStyle/>
          <a:p>
            <a:fld id="{EC0F9B6E-FF68-4E9C-AE09-F45AF38A1C48}" type="slidenum">
              <a:rPr lang="zh-SG" altLang="en-US" smtClean="0"/>
              <a:t>‹#›</a:t>
            </a:fld>
            <a:endParaRPr lang="zh-SG" altLang="en-US"/>
          </a:p>
        </p:txBody>
      </p:sp>
      <p:pic>
        <p:nvPicPr>
          <p:cNvPr id="6" name="图片 5">
            <a:extLst>
              <a:ext uri="{FF2B5EF4-FFF2-40B4-BE49-F238E27FC236}">
                <a16:creationId xmlns:a16="http://schemas.microsoft.com/office/drawing/2014/main" id="{AF246D8F-48CA-40C3-AEFA-47C003EA0D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706" r="15119" b="8843"/>
          <a:stretch/>
        </p:blipFill>
        <p:spPr>
          <a:xfrm>
            <a:off x="0" y="1"/>
            <a:ext cx="12192000" cy="6858000"/>
          </a:xfrm>
          <a:prstGeom prst="rect">
            <a:avLst/>
          </a:prstGeom>
        </p:spPr>
      </p:pic>
      <p:sp>
        <p:nvSpPr>
          <p:cNvPr id="7" name="矩形 6">
            <a:extLst>
              <a:ext uri="{FF2B5EF4-FFF2-40B4-BE49-F238E27FC236}">
                <a16:creationId xmlns:a16="http://schemas.microsoft.com/office/drawing/2014/main" id="{298515D0-9301-41BD-B841-B97FCB99E057}"/>
              </a:ext>
            </a:extLst>
          </p:cNvPr>
          <p:cNvSpPr/>
          <p:nvPr userDrawn="1"/>
        </p:nvSpPr>
        <p:spPr>
          <a:xfrm rot="10800000">
            <a:off x="0" y="-76847"/>
            <a:ext cx="12192000" cy="7011692"/>
          </a:xfrm>
          <a:prstGeom prst="rect">
            <a:avLst/>
          </a:prstGeom>
          <a:gradFill>
            <a:gsLst>
              <a:gs pos="69000">
                <a:schemeClr val="accent2">
                  <a:lumMod val="50000"/>
                  <a:alpha val="70000"/>
                </a:schemeClr>
              </a:gs>
              <a:gs pos="0">
                <a:schemeClr val="bg2">
                  <a:alpha val="20000"/>
                </a:schemeClr>
              </a:gs>
              <a:gs pos="100000">
                <a:srgbClr val="8B492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Tree>
    <p:extLst>
      <p:ext uri="{BB962C8B-B14F-4D97-AF65-F5344CB8AC3E}">
        <p14:creationId xmlns:p14="http://schemas.microsoft.com/office/powerpoint/2010/main" val="2076652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2B20327-1798-489B-A02F-64E14F88DD1C}"/>
              </a:ext>
            </a:extLst>
          </p:cNvPr>
          <p:cNvSpPr>
            <a:spLocks noGrp="1"/>
          </p:cNvSpPr>
          <p:nvPr>
            <p:ph type="dt" sz="half" idx="10"/>
          </p:nvPr>
        </p:nvSpPr>
        <p:spPr/>
        <p:txBody>
          <a:bodyPr/>
          <a:lstStyle/>
          <a:p>
            <a:fld id="{23E33167-1065-483D-9808-8B263CBBF3FC}" type="datetimeFigureOut">
              <a:rPr lang="zh-SG" altLang="en-US" smtClean="0"/>
              <a:t>24/3/2021</a:t>
            </a:fld>
            <a:endParaRPr lang="zh-SG" altLang="en-US"/>
          </a:p>
        </p:txBody>
      </p:sp>
      <p:sp>
        <p:nvSpPr>
          <p:cNvPr id="3" name="页脚占位符 2">
            <a:extLst>
              <a:ext uri="{FF2B5EF4-FFF2-40B4-BE49-F238E27FC236}">
                <a16:creationId xmlns:a16="http://schemas.microsoft.com/office/drawing/2014/main" id="{8616C2B7-D948-4FF7-962C-07D608CD9F3A}"/>
              </a:ext>
            </a:extLst>
          </p:cNvPr>
          <p:cNvSpPr>
            <a:spLocks noGrp="1"/>
          </p:cNvSpPr>
          <p:nvPr>
            <p:ph type="ftr" sz="quarter" idx="11"/>
          </p:nvPr>
        </p:nvSpPr>
        <p:spPr/>
        <p:txBody>
          <a:bodyPr/>
          <a:lstStyle/>
          <a:p>
            <a:endParaRPr lang="zh-SG" altLang="en-US"/>
          </a:p>
        </p:txBody>
      </p:sp>
      <p:sp>
        <p:nvSpPr>
          <p:cNvPr id="4" name="灯片编号占位符 3">
            <a:extLst>
              <a:ext uri="{FF2B5EF4-FFF2-40B4-BE49-F238E27FC236}">
                <a16:creationId xmlns:a16="http://schemas.microsoft.com/office/drawing/2014/main" id="{AC06C208-BFC7-426A-9E45-CB0C515968FD}"/>
              </a:ext>
            </a:extLst>
          </p:cNvPr>
          <p:cNvSpPr>
            <a:spLocks noGrp="1"/>
          </p:cNvSpPr>
          <p:nvPr>
            <p:ph type="sldNum" sz="quarter" idx="12"/>
          </p:nvPr>
        </p:nvSpPr>
        <p:spPr/>
        <p:txBody>
          <a:bodyPr/>
          <a:lstStyle/>
          <a:p>
            <a:fld id="{EC0F9B6E-FF68-4E9C-AE09-F45AF38A1C48}" type="slidenum">
              <a:rPr lang="zh-SG" altLang="en-US" smtClean="0"/>
              <a:t>‹#›</a:t>
            </a:fld>
            <a:endParaRPr lang="zh-SG" altLang="en-US"/>
          </a:p>
        </p:txBody>
      </p:sp>
      <p:pic>
        <p:nvPicPr>
          <p:cNvPr id="6" name="图片 5">
            <a:extLst>
              <a:ext uri="{FF2B5EF4-FFF2-40B4-BE49-F238E27FC236}">
                <a16:creationId xmlns:a16="http://schemas.microsoft.com/office/drawing/2014/main" id="{4EAE0F9B-DD63-4F4A-AA0A-1CF8FD576E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6849"/>
            <a:ext cx="12192000" cy="8107680"/>
          </a:xfrm>
          <a:prstGeom prst="rect">
            <a:avLst/>
          </a:prstGeom>
        </p:spPr>
      </p:pic>
      <p:sp>
        <p:nvSpPr>
          <p:cNvPr id="7" name="矩形 6">
            <a:extLst>
              <a:ext uri="{FF2B5EF4-FFF2-40B4-BE49-F238E27FC236}">
                <a16:creationId xmlns:a16="http://schemas.microsoft.com/office/drawing/2014/main" id="{F7F5ED49-C079-4DF6-BB8B-A9BC59586611}"/>
              </a:ext>
            </a:extLst>
          </p:cNvPr>
          <p:cNvSpPr/>
          <p:nvPr userDrawn="1"/>
        </p:nvSpPr>
        <p:spPr>
          <a:xfrm rot="10800000">
            <a:off x="0" y="-76848"/>
            <a:ext cx="12192000" cy="7011692"/>
          </a:xfrm>
          <a:prstGeom prst="rect">
            <a:avLst/>
          </a:prstGeom>
          <a:solidFill>
            <a:schemeClr val="accent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pic>
        <p:nvPicPr>
          <p:cNvPr id="1026" name="Picture 2" descr="https://www.sustech.edu.cn/wp-content/themes/twentyseventeen/images/sustech-logo-cn.png">
            <a:extLst>
              <a:ext uri="{FF2B5EF4-FFF2-40B4-BE49-F238E27FC236}">
                <a16:creationId xmlns:a16="http://schemas.microsoft.com/office/drawing/2014/main" id="{5DC5574F-FA63-4745-8959-172664A5C3BC}"/>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20344"/>
          <a:stretch/>
        </p:blipFill>
        <p:spPr bwMode="auto">
          <a:xfrm>
            <a:off x="4096660" y="2895470"/>
            <a:ext cx="4279523" cy="1067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395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9C9EA-AAEF-49EB-9D6B-9ABEB7ADD75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SG" altLang="en-US"/>
          </a:p>
        </p:txBody>
      </p:sp>
      <p:sp>
        <p:nvSpPr>
          <p:cNvPr id="3" name="内容占位符 2">
            <a:extLst>
              <a:ext uri="{FF2B5EF4-FFF2-40B4-BE49-F238E27FC236}">
                <a16:creationId xmlns:a16="http://schemas.microsoft.com/office/drawing/2014/main" id="{F60689F7-0835-4102-95BF-F6CD52160A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文本占位符 3">
            <a:extLst>
              <a:ext uri="{FF2B5EF4-FFF2-40B4-BE49-F238E27FC236}">
                <a16:creationId xmlns:a16="http://schemas.microsoft.com/office/drawing/2014/main" id="{07B90618-105E-45AB-BBEC-7F559AFDE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3F2599-64C2-4A28-9E0C-E69E832CE2C7}"/>
              </a:ext>
            </a:extLst>
          </p:cNvPr>
          <p:cNvSpPr>
            <a:spLocks noGrp="1"/>
          </p:cNvSpPr>
          <p:nvPr>
            <p:ph type="dt" sz="half" idx="10"/>
          </p:nvPr>
        </p:nvSpPr>
        <p:spPr/>
        <p:txBody>
          <a:bodyPr/>
          <a:lstStyle/>
          <a:p>
            <a:fld id="{23E33167-1065-483D-9808-8B263CBBF3FC}" type="datetimeFigureOut">
              <a:rPr lang="zh-SG" altLang="en-US" smtClean="0"/>
              <a:t>24/3/2021</a:t>
            </a:fld>
            <a:endParaRPr lang="zh-SG" altLang="en-US"/>
          </a:p>
        </p:txBody>
      </p:sp>
      <p:sp>
        <p:nvSpPr>
          <p:cNvPr id="6" name="页脚占位符 5">
            <a:extLst>
              <a:ext uri="{FF2B5EF4-FFF2-40B4-BE49-F238E27FC236}">
                <a16:creationId xmlns:a16="http://schemas.microsoft.com/office/drawing/2014/main" id="{FF216882-5793-4316-B516-55B3D3733AD2}"/>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02A9F746-5669-422A-AFC2-72330BE8A440}"/>
              </a:ext>
            </a:extLst>
          </p:cNvPr>
          <p:cNvSpPr>
            <a:spLocks noGrp="1"/>
          </p:cNvSpPr>
          <p:nvPr>
            <p:ph type="sldNum" sz="quarter" idx="12"/>
          </p:nvPr>
        </p:nvSpPr>
        <p:spPr/>
        <p:txBody>
          <a:bodyPr/>
          <a:lstStyle/>
          <a:p>
            <a:fld id="{EC0F9B6E-FF68-4E9C-AE09-F45AF38A1C48}" type="slidenum">
              <a:rPr lang="zh-SG" altLang="en-US" smtClean="0"/>
              <a:t>‹#›</a:t>
            </a:fld>
            <a:endParaRPr lang="zh-SG" altLang="en-US"/>
          </a:p>
        </p:txBody>
      </p:sp>
    </p:spTree>
    <p:extLst>
      <p:ext uri="{BB962C8B-B14F-4D97-AF65-F5344CB8AC3E}">
        <p14:creationId xmlns:p14="http://schemas.microsoft.com/office/powerpoint/2010/main" val="2567017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679A2F-7ECE-47E4-B1DB-5279B546EC3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SG" altLang="en-US"/>
          </a:p>
        </p:txBody>
      </p:sp>
      <p:sp>
        <p:nvSpPr>
          <p:cNvPr id="3" name="图片占位符 2">
            <a:extLst>
              <a:ext uri="{FF2B5EF4-FFF2-40B4-BE49-F238E27FC236}">
                <a16:creationId xmlns:a16="http://schemas.microsoft.com/office/drawing/2014/main" id="{22969994-B159-4B1B-A13E-D44B384FC2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SG" altLang="en-US"/>
          </a:p>
        </p:txBody>
      </p:sp>
      <p:sp>
        <p:nvSpPr>
          <p:cNvPr id="4" name="文本占位符 3">
            <a:extLst>
              <a:ext uri="{FF2B5EF4-FFF2-40B4-BE49-F238E27FC236}">
                <a16:creationId xmlns:a16="http://schemas.microsoft.com/office/drawing/2014/main" id="{622035C6-4610-4D45-8A3B-500DC557A9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1828F9C-0D24-4965-A379-F34B092DFD21}"/>
              </a:ext>
            </a:extLst>
          </p:cNvPr>
          <p:cNvSpPr>
            <a:spLocks noGrp="1"/>
          </p:cNvSpPr>
          <p:nvPr>
            <p:ph type="dt" sz="half" idx="10"/>
          </p:nvPr>
        </p:nvSpPr>
        <p:spPr/>
        <p:txBody>
          <a:bodyPr/>
          <a:lstStyle/>
          <a:p>
            <a:fld id="{23E33167-1065-483D-9808-8B263CBBF3FC}" type="datetimeFigureOut">
              <a:rPr lang="zh-SG" altLang="en-US" smtClean="0"/>
              <a:t>24/3/2021</a:t>
            </a:fld>
            <a:endParaRPr lang="zh-SG" altLang="en-US"/>
          </a:p>
        </p:txBody>
      </p:sp>
      <p:sp>
        <p:nvSpPr>
          <p:cNvPr id="6" name="页脚占位符 5">
            <a:extLst>
              <a:ext uri="{FF2B5EF4-FFF2-40B4-BE49-F238E27FC236}">
                <a16:creationId xmlns:a16="http://schemas.microsoft.com/office/drawing/2014/main" id="{7976FED9-675F-4B5D-9B52-F64B1B8C43FD}"/>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8EFCB15B-186D-4D56-84FA-3E5613D1BB2F}"/>
              </a:ext>
            </a:extLst>
          </p:cNvPr>
          <p:cNvSpPr>
            <a:spLocks noGrp="1"/>
          </p:cNvSpPr>
          <p:nvPr>
            <p:ph type="sldNum" sz="quarter" idx="12"/>
          </p:nvPr>
        </p:nvSpPr>
        <p:spPr/>
        <p:txBody>
          <a:bodyPr/>
          <a:lstStyle/>
          <a:p>
            <a:fld id="{EC0F9B6E-FF68-4E9C-AE09-F45AF38A1C48}" type="slidenum">
              <a:rPr lang="zh-SG" altLang="en-US" smtClean="0"/>
              <a:t>‹#›</a:t>
            </a:fld>
            <a:endParaRPr lang="zh-SG" altLang="en-US"/>
          </a:p>
        </p:txBody>
      </p:sp>
    </p:spTree>
    <p:extLst>
      <p:ext uri="{BB962C8B-B14F-4D97-AF65-F5344CB8AC3E}">
        <p14:creationId xmlns:p14="http://schemas.microsoft.com/office/powerpoint/2010/main" val="100628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1187327-E950-49BD-8F98-9844E33F80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SG" altLang="en-US"/>
          </a:p>
        </p:txBody>
      </p:sp>
      <p:sp>
        <p:nvSpPr>
          <p:cNvPr id="3" name="文本占位符 2">
            <a:extLst>
              <a:ext uri="{FF2B5EF4-FFF2-40B4-BE49-F238E27FC236}">
                <a16:creationId xmlns:a16="http://schemas.microsoft.com/office/drawing/2014/main" id="{C94C300F-738E-4352-BF52-ABC278EE49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C25D10DC-F165-4F0B-8D01-0BFCA646D5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E33167-1065-483D-9808-8B263CBBF3FC}" type="datetimeFigureOut">
              <a:rPr lang="zh-SG" altLang="en-US" smtClean="0"/>
              <a:t>24/3/2021</a:t>
            </a:fld>
            <a:endParaRPr lang="zh-SG" altLang="en-US"/>
          </a:p>
        </p:txBody>
      </p:sp>
      <p:sp>
        <p:nvSpPr>
          <p:cNvPr id="5" name="页脚占位符 4">
            <a:extLst>
              <a:ext uri="{FF2B5EF4-FFF2-40B4-BE49-F238E27FC236}">
                <a16:creationId xmlns:a16="http://schemas.microsoft.com/office/drawing/2014/main" id="{E93A5F7E-966D-416E-8DB7-1B5B560850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SG" altLang="en-US"/>
          </a:p>
        </p:txBody>
      </p:sp>
      <p:sp>
        <p:nvSpPr>
          <p:cNvPr id="6" name="灯片编号占位符 5">
            <a:extLst>
              <a:ext uri="{FF2B5EF4-FFF2-40B4-BE49-F238E27FC236}">
                <a16:creationId xmlns:a16="http://schemas.microsoft.com/office/drawing/2014/main" id="{18599B9B-6B9D-46D8-83C6-E34D6959E7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0F9B6E-FF68-4E9C-AE09-F45AF38A1C48}" type="slidenum">
              <a:rPr lang="zh-SG" altLang="en-US" smtClean="0"/>
              <a:t>‹#›</a:t>
            </a:fld>
            <a:endParaRPr lang="zh-SG" altLang="en-US"/>
          </a:p>
        </p:txBody>
      </p:sp>
    </p:spTree>
    <p:extLst>
      <p:ext uri="{BB962C8B-B14F-4D97-AF65-F5344CB8AC3E}">
        <p14:creationId xmlns:p14="http://schemas.microsoft.com/office/powerpoint/2010/main" val="4225133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0.jpg"/><Relationship Id="rId7" Type="http://schemas.openxmlformats.org/officeDocument/2006/relationships/image" Target="../media/image5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jpe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83.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2.jp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1.jpg"/><Relationship Id="rId5" Type="http://schemas.openxmlformats.org/officeDocument/2006/relationships/image" Target="../media/image76.png"/><Relationship Id="rId10"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7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3CBDE15-AC32-4103-AB6F-8016139CE820}"/>
              </a:ext>
            </a:extLst>
          </p:cNvPr>
          <p:cNvSpPr txBox="1"/>
          <p:nvPr/>
        </p:nvSpPr>
        <p:spPr>
          <a:xfrm>
            <a:off x="692328" y="2536446"/>
            <a:ext cx="7389225" cy="1107996"/>
          </a:xfrm>
          <a:prstGeom prst="rect">
            <a:avLst/>
          </a:prstGeom>
          <a:noFill/>
        </p:spPr>
        <p:txBody>
          <a:bodyPr wrap="square" rtlCol="0">
            <a:spAutoFit/>
          </a:bodyPr>
          <a:lstStyle/>
          <a:p>
            <a:r>
              <a:rPr lang="zh-CN" altLang="en-US" sz="6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近期研究报告总结</a:t>
            </a:r>
            <a:endParaRPr lang="zh-SG" altLang="en-US" sz="6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4" name="文本框 3">
            <a:extLst>
              <a:ext uri="{FF2B5EF4-FFF2-40B4-BE49-F238E27FC236}">
                <a16:creationId xmlns:a16="http://schemas.microsoft.com/office/drawing/2014/main" id="{4610B6AD-B1F4-423E-A498-84AAB45BC57B}"/>
              </a:ext>
            </a:extLst>
          </p:cNvPr>
          <p:cNvSpPr txBox="1"/>
          <p:nvPr/>
        </p:nvSpPr>
        <p:spPr>
          <a:xfrm>
            <a:off x="757476" y="4436943"/>
            <a:ext cx="5338524" cy="338554"/>
          </a:xfrm>
          <a:prstGeom prst="rect">
            <a:avLst/>
          </a:prstGeom>
          <a:noFill/>
        </p:spPr>
        <p:txBody>
          <a:bodyPr wrap="square" rtlCol="0">
            <a:spAutoFit/>
          </a:bodyPr>
          <a:lstStyle/>
          <a:p>
            <a:r>
              <a:rPr lang="zh-CN" altLang="en-US" sz="1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作者：陈登科</a:t>
            </a:r>
            <a:endParaRPr lang="zh-SG" altLang="en-US" sz="1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832881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A6B1C7-E65E-441A-B387-C62F8BCE2692}"/>
              </a:ext>
            </a:extLst>
          </p:cNvPr>
          <p:cNvPicPr>
            <a:picLocks noChangeAspect="1"/>
          </p:cNvPicPr>
          <p:nvPr/>
        </p:nvPicPr>
        <p:blipFill rotWithShape="1">
          <a:blip r:embed="rId2">
            <a:extLst>
              <a:ext uri="{28A0092B-C50C-407E-A947-70E740481C1C}">
                <a14:useLocalDpi xmlns:a14="http://schemas.microsoft.com/office/drawing/2010/main" val="0"/>
              </a:ext>
            </a:extLst>
          </a:blip>
          <a:srcRect l="24300" t="40306" r="23627" b="40661"/>
          <a:stretch/>
        </p:blipFill>
        <p:spPr>
          <a:xfrm>
            <a:off x="9367365" y="272202"/>
            <a:ext cx="2484934" cy="641827"/>
          </a:xfrm>
          <a:prstGeom prst="rect">
            <a:avLst/>
          </a:prstGeom>
        </p:spPr>
      </p:pic>
      <p:grpSp>
        <p:nvGrpSpPr>
          <p:cNvPr id="4" name="组合 3">
            <a:extLst>
              <a:ext uri="{FF2B5EF4-FFF2-40B4-BE49-F238E27FC236}">
                <a16:creationId xmlns:a16="http://schemas.microsoft.com/office/drawing/2014/main" id="{CE0AE481-0EAC-43F4-B1F1-082D28EF7976}"/>
              </a:ext>
            </a:extLst>
          </p:cNvPr>
          <p:cNvGrpSpPr/>
          <p:nvPr/>
        </p:nvGrpSpPr>
        <p:grpSpPr>
          <a:xfrm>
            <a:off x="434903" y="329254"/>
            <a:ext cx="5847704" cy="584775"/>
            <a:chOff x="434903" y="329254"/>
            <a:chExt cx="5847704" cy="584775"/>
          </a:xfrm>
        </p:grpSpPr>
        <p:grpSp>
          <p:nvGrpSpPr>
            <p:cNvPr id="7" name="组合 6">
              <a:extLst>
                <a:ext uri="{FF2B5EF4-FFF2-40B4-BE49-F238E27FC236}">
                  <a16:creationId xmlns:a16="http://schemas.microsoft.com/office/drawing/2014/main" id="{29ECDB99-80EA-4994-A3B3-92832E04421A}"/>
                </a:ext>
              </a:extLst>
            </p:cNvPr>
            <p:cNvGrpSpPr/>
            <p:nvPr/>
          </p:nvGrpSpPr>
          <p:grpSpPr>
            <a:xfrm>
              <a:off x="434903" y="418808"/>
              <a:ext cx="482808" cy="432771"/>
              <a:chOff x="7977188" y="1874838"/>
              <a:chExt cx="1439863" cy="1290638"/>
            </a:xfrm>
          </p:grpSpPr>
          <p:sp>
            <p:nvSpPr>
              <p:cNvPr id="8" name="Oval 1298">
                <a:extLst>
                  <a:ext uri="{FF2B5EF4-FFF2-40B4-BE49-F238E27FC236}">
                    <a16:creationId xmlns:a16="http://schemas.microsoft.com/office/drawing/2014/main" id="{735E715F-F4E6-47AC-9DEC-CC7B04245D57}"/>
                  </a:ext>
                </a:extLst>
              </p:cNvPr>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99">
                <a:extLst>
                  <a:ext uri="{FF2B5EF4-FFF2-40B4-BE49-F238E27FC236}">
                    <a16:creationId xmlns:a16="http://schemas.microsoft.com/office/drawing/2014/main" id="{B6ED6C27-CDF2-47C7-AF26-C3DF27C02746}"/>
                  </a:ext>
                </a:extLst>
              </p:cNvPr>
              <p:cNvSpPr>
                <a:spLocks/>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00">
                <a:extLst>
                  <a:ext uri="{FF2B5EF4-FFF2-40B4-BE49-F238E27FC236}">
                    <a16:creationId xmlns:a16="http://schemas.microsoft.com/office/drawing/2014/main" id="{5C148259-849A-419D-94D5-DED51BF7BDD5}"/>
                  </a:ext>
                </a:extLst>
              </p:cNvPr>
              <p:cNvSpPr>
                <a:spLocks/>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01">
                <a:extLst>
                  <a:ext uri="{FF2B5EF4-FFF2-40B4-BE49-F238E27FC236}">
                    <a16:creationId xmlns:a16="http://schemas.microsoft.com/office/drawing/2014/main" id="{1D4CAC52-BAFD-4607-AA45-1E20A1E5EF71}"/>
                  </a:ext>
                </a:extLst>
              </p:cNvPr>
              <p:cNvSpPr>
                <a:spLocks/>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02">
                <a:extLst>
                  <a:ext uri="{FF2B5EF4-FFF2-40B4-BE49-F238E27FC236}">
                    <a16:creationId xmlns:a16="http://schemas.microsoft.com/office/drawing/2014/main" id="{5C8566C4-AF95-4C15-8AE4-2F424DF4E88E}"/>
                  </a:ext>
                </a:extLst>
              </p:cNvPr>
              <p:cNvSpPr>
                <a:spLocks/>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03">
                <a:extLst>
                  <a:ext uri="{FF2B5EF4-FFF2-40B4-BE49-F238E27FC236}">
                    <a16:creationId xmlns:a16="http://schemas.microsoft.com/office/drawing/2014/main" id="{40E35437-3DA5-47F2-ADB5-AB84D5F11279}"/>
                  </a:ext>
                </a:extLst>
              </p:cNvPr>
              <p:cNvSpPr>
                <a:spLocks/>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04">
                <a:extLst>
                  <a:ext uri="{FF2B5EF4-FFF2-40B4-BE49-F238E27FC236}">
                    <a16:creationId xmlns:a16="http://schemas.microsoft.com/office/drawing/2014/main" id="{B18B63D0-EF1C-424F-ADB5-B86ECC249281}"/>
                  </a:ext>
                </a:extLst>
              </p:cNvPr>
              <p:cNvSpPr>
                <a:spLocks/>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05">
                <a:extLst>
                  <a:ext uri="{FF2B5EF4-FFF2-40B4-BE49-F238E27FC236}">
                    <a16:creationId xmlns:a16="http://schemas.microsoft.com/office/drawing/2014/main" id="{BBF63291-CCAC-4D7E-AE72-D9EA312E8240}"/>
                  </a:ext>
                </a:extLst>
              </p:cNvPr>
              <p:cNvSpPr>
                <a:spLocks/>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15">
              <a:extLst>
                <a:ext uri="{FF2B5EF4-FFF2-40B4-BE49-F238E27FC236}">
                  <a16:creationId xmlns:a16="http://schemas.microsoft.com/office/drawing/2014/main" id="{E3B60880-0F45-4EA9-BC8C-C3D4713C4AD1}"/>
                </a:ext>
              </a:extLst>
            </p:cNvPr>
            <p:cNvSpPr txBox="1"/>
            <p:nvPr/>
          </p:nvSpPr>
          <p:spPr>
            <a:xfrm>
              <a:off x="935810" y="329254"/>
              <a:ext cx="5346797" cy="584775"/>
            </a:xfrm>
            <a:prstGeom prst="rect">
              <a:avLst/>
            </a:prstGeom>
            <a:noFill/>
          </p:spPr>
          <p:txBody>
            <a:bodyPr wrap="square" rtlCol="0">
              <a:spAutoFit/>
            </a:bodyPr>
            <a:lstStyle/>
            <a:p>
              <a:r>
                <a:rPr lang="zh-CN" altLang="en-US" sz="3200" b="1" dirty="0">
                  <a:solidFill>
                    <a:srgbClr val="5F2C09"/>
                  </a:solidFill>
                  <a:latin typeface="Times New Roman" panose="02020603050405020304" pitchFamily="18" charset="0"/>
                  <a:cs typeface="Times New Roman" panose="02020603050405020304" pitchFamily="18" charset="0"/>
                </a:rPr>
                <a:t>标定前测试</a:t>
              </a:r>
              <a:endParaRPr lang="zh-SG" altLang="en-US" sz="3200" b="1" dirty="0">
                <a:solidFill>
                  <a:srgbClr val="5F2C09"/>
                </a:solidFill>
                <a:latin typeface="Times New Roman" panose="02020603050405020304" pitchFamily="18" charset="0"/>
                <a:cs typeface="Times New Roman" panose="02020603050405020304" pitchFamily="18" charset="0"/>
              </a:endParaRPr>
            </a:p>
          </p:txBody>
        </p:sp>
      </p:grpSp>
      <p:pic>
        <p:nvPicPr>
          <p:cNvPr id="5" name="图片 4">
            <a:extLst>
              <a:ext uri="{FF2B5EF4-FFF2-40B4-BE49-F238E27FC236}">
                <a16:creationId xmlns:a16="http://schemas.microsoft.com/office/drawing/2014/main" id="{657A7EAF-C47C-4BF0-9B00-EE988B8E8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718" y="1171575"/>
            <a:ext cx="3324225" cy="2257425"/>
          </a:xfrm>
          <a:prstGeom prst="rect">
            <a:avLst/>
          </a:prstGeom>
        </p:spPr>
      </p:pic>
      <p:pic>
        <p:nvPicPr>
          <p:cNvPr id="18" name="图片 17">
            <a:extLst>
              <a:ext uri="{FF2B5EF4-FFF2-40B4-BE49-F238E27FC236}">
                <a16:creationId xmlns:a16="http://schemas.microsoft.com/office/drawing/2014/main" id="{6A672698-825C-4120-AFC4-607322C58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732" y="3980953"/>
            <a:ext cx="8477250" cy="2324100"/>
          </a:xfrm>
          <a:prstGeom prst="rect">
            <a:avLst/>
          </a:prstGeom>
        </p:spPr>
      </p:pic>
      <p:sp>
        <p:nvSpPr>
          <p:cNvPr id="34" name="文本框 33">
            <a:extLst>
              <a:ext uri="{FF2B5EF4-FFF2-40B4-BE49-F238E27FC236}">
                <a16:creationId xmlns:a16="http://schemas.microsoft.com/office/drawing/2014/main" id="{D57D6197-30E1-46B7-ABA9-C7DA2A393C63}"/>
              </a:ext>
            </a:extLst>
          </p:cNvPr>
          <p:cNvSpPr txBox="1"/>
          <p:nvPr/>
        </p:nvSpPr>
        <p:spPr>
          <a:xfrm>
            <a:off x="5179759" y="1367108"/>
            <a:ext cx="5339253" cy="2031325"/>
          </a:xfrm>
          <a:prstGeom prst="rect">
            <a:avLst/>
          </a:prstGeom>
          <a:noFill/>
        </p:spPr>
        <p:txBody>
          <a:bodyPr wrap="square" rtlCol="0">
            <a:spAutoFit/>
          </a:bodyPr>
          <a:lstStyle/>
          <a:p>
            <a:r>
              <a:rPr lang="en-US" altLang="zh-CN" dirty="0"/>
              <a:t>  f = d/D = 8</a:t>
            </a:r>
          </a:p>
          <a:p>
            <a:r>
              <a:rPr lang="zh-CN" altLang="en-US" dirty="0"/>
              <a:t>  通过测试与同亮度光源有不同距离的实验组，调整曝光时间，读取相片平均灰度，绘制曝光时间与平均灰度值之间的函数关系图，通过结果图进行判断出合适的曝光时间步距和相机与光源之间的距离。因此由测试实验可以得到合适的曝光时间步距</a:t>
            </a:r>
            <a:r>
              <a:rPr lang="en-US" altLang="zh-CN" dirty="0"/>
              <a:t>T 0 </a:t>
            </a:r>
            <a:r>
              <a:rPr lang="zh-CN" altLang="en-US" dirty="0"/>
              <a:t>、曝光实验次数</a:t>
            </a:r>
            <a:r>
              <a:rPr lang="en-US" altLang="zh-CN" dirty="0"/>
              <a:t>I</a:t>
            </a:r>
            <a:r>
              <a:rPr lang="zh-CN" altLang="en-US" dirty="0"/>
              <a:t>、相对位置</a:t>
            </a:r>
            <a:r>
              <a:rPr lang="en-US" altLang="zh-CN" dirty="0"/>
              <a:t>d</a:t>
            </a:r>
            <a:r>
              <a:rPr lang="zh-CN" altLang="en-US" dirty="0"/>
              <a:t>。</a:t>
            </a:r>
          </a:p>
        </p:txBody>
      </p:sp>
      <p:sp>
        <p:nvSpPr>
          <p:cNvPr id="35" name="矩形: 圆角 34">
            <a:extLst>
              <a:ext uri="{FF2B5EF4-FFF2-40B4-BE49-F238E27FC236}">
                <a16:creationId xmlns:a16="http://schemas.microsoft.com/office/drawing/2014/main" id="{340B1636-7777-4D7A-B66E-5B338E7AA692}"/>
              </a:ext>
            </a:extLst>
          </p:cNvPr>
          <p:cNvSpPr/>
          <p:nvPr/>
        </p:nvSpPr>
        <p:spPr>
          <a:xfrm>
            <a:off x="5006067" y="1364378"/>
            <a:ext cx="5625845" cy="206462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6F484072-B96C-48A0-9BCC-F79AA9D47612}"/>
              </a:ext>
            </a:extLst>
          </p:cNvPr>
          <p:cNvGrpSpPr/>
          <p:nvPr/>
        </p:nvGrpSpPr>
        <p:grpSpPr>
          <a:xfrm>
            <a:off x="9666334" y="5143003"/>
            <a:ext cx="2185965" cy="895154"/>
            <a:chOff x="636036" y="1333164"/>
            <a:chExt cx="2916816" cy="1249388"/>
          </a:xfrm>
        </p:grpSpPr>
        <p:sp>
          <p:nvSpPr>
            <p:cNvPr id="37" name="任意多边形: 形状 36">
              <a:extLst>
                <a:ext uri="{FF2B5EF4-FFF2-40B4-BE49-F238E27FC236}">
                  <a16:creationId xmlns:a16="http://schemas.microsoft.com/office/drawing/2014/main" id="{D0A4AC4E-F5FA-4BD7-86F7-8B5901082DEF}"/>
                </a:ext>
              </a:extLst>
            </p:cNvPr>
            <p:cNvSpPr/>
            <p:nvPr/>
          </p:nvSpPr>
          <p:spPr>
            <a:xfrm>
              <a:off x="1545996" y="1473549"/>
              <a:ext cx="1197675" cy="1062330"/>
            </a:xfrm>
            <a:custGeom>
              <a:avLst/>
              <a:gdLst>
                <a:gd name="connsiteX0" fmla="*/ 0 w 1241115"/>
                <a:gd name="connsiteY0" fmla="*/ 1071699 h 1166036"/>
                <a:gd name="connsiteX1" fmla="*/ 593889 w 1241115"/>
                <a:gd name="connsiteY1" fmla="*/ 1071699 h 1166036"/>
                <a:gd name="connsiteX2" fmla="*/ 1178350 w 1241115"/>
                <a:gd name="connsiteY2" fmla="*/ 91312 h 1166036"/>
                <a:gd name="connsiteX3" fmla="*/ 1197204 w 1241115"/>
                <a:gd name="connsiteY3" fmla="*/ 100738 h 1166036"/>
              </a:gdLst>
              <a:ahLst/>
              <a:cxnLst>
                <a:cxn ang="0">
                  <a:pos x="connsiteX0" y="connsiteY0"/>
                </a:cxn>
                <a:cxn ang="0">
                  <a:pos x="connsiteX1" y="connsiteY1"/>
                </a:cxn>
                <a:cxn ang="0">
                  <a:pos x="connsiteX2" y="connsiteY2"/>
                </a:cxn>
                <a:cxn ang="0">
                  <a:pos x="connsiteX3" y="connsiteY3"/>
                </a:cxn>
              </a:cxnLst>
              <a:rect l="l" t="t" r="r" b="b"/>
              <a:pathLst>
                <a:path w="1241115" h="1166036">
                  <a:moveTo>
                    <a:pt x="0" y="1071699"/>
                  </a:moveTo>
                  <a:cubicBezTo>
                    <a:pt x="198748" y="1153398"/>
                    <a:pt x="397497" y="1235097"/>
                    <a:pt x="593889" y="1071699"/>
                  </a:cubicBezTo>
                  <a:cubicBezTo>
                    <a:pt x="790281" y="908301"/>
                    <a:pt x="1077798" y="253139"/>
                    <a:pt x="1178350" y="91312"/>
                  </a:cubicBezTo>
                  <a:cubicBezTo>
                    <a:pt x="1278902" y="-70515"/>
                    <a:pt x="1238053" y="15111"/>
                    <a:pt x="1197204" y="100738"/>
                  </a:cubicBez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nvGrpSpPr>
            <p:cNvPr id="38" name="组合 37">
              <a:extLst>
                <a:ext uri="{FF2B5EF4-FFF2-40B4-BE49-F238E27FC236}">
                  <a16:creationId xmlns:a16="http://schemas.microsoft.com/office/drawing/2014/main" id="{3F6EEB04-08B3-4367-9F92-037685DCA19A}"/>
                </a:ext>
              </a:extLst>
            </p:cNvPr>
            <p:cNvGrpSpPr/>
            <p:nvPr/>
          </p:nvGrpSpPr>
          <p:grpSpPr>
            <a:xfrm>
              <a:off x="2401205" y="1333164"/>
              <a:ext cx="1151647" cy="1249388"/>
              <a:chOff x="2827654" y="4440025"/>
              <a:chExt cx="1821338" cy="1925276"/>
            </a:xfrm>
          </p:grpSpPr>
          <p:sp>
            <p:nvSpPr>
              <p:cNvPr id="43" name="矩形 42">
                <a:extLst>
                  <a:ext uri="{FF2B5EF4-FFF2-40B4-BE49-F238E27FC236}">
                    <a16:creationId xmlns:a16="http://schemas.microsoft.com/office/drawing/2014/main" id="{62AF3FAA-B7F6-4003-8149-828D3025EFA4}"/>
                  </a:ext>
                </a:extLst>
              </p:cNvPr>
              <p:cNvSpPr/>
              <p:nvPr/>
            </p:nvSpPr>
            <p:spPr>
              <a:xfrm>
                <a:off x="2827654" y="6143103"/>
                <a:ext cx="1821338" cy="1794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剪去左右顶角 43">
                <a:extLst>
                  <a:ext uri="{FF2B5EF4-FFF2-40B4-BE49-F238E27FC236}">
                    <a16:creationId xmlns:a16="http://schemas.microsoft.com/office/drawing/2014/main" id="{615B5D31-978B-4419-B4EA-6DB8BAFEF653}"/>
                  </a:ext>
                </a:extLst>
              </p:cNvPr>
              <p:cNvSpPr/>
              <p:nvPr/>
            </p:nvSpPr>
            <p:spPr>
              <a:xfrm>
                <a:off x="3035431" y="5769204"/>
                <a:ext cx="725864" cy="377072"/>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a:extLst>
                  <a:ext uri="{FF2B5EF4-FFF2-40B4-BE49-F238E27FC236}">
                    <a16:creationId xmlns:a16="http://schemas.microsoft.com/office/drawing/2014/main" id="{031614BC-883B-4498-82F7-81AD5C021D65}"/>
                  </a:ext>
                </a:extLst>
              </p:cNvPr>
              <p:cNvSpPr/>
              <p:nvPr/>
            </p:nvSpPr>
            <p:spPr>
              <a:xfrm>
                <a:off x="4138367" y="4440025"/>
                <a:ext cx="47134" cy="1703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4F03C003-F853-4A84-A761-ACAFB8C5715F}"/>
                  </a:ext>
                </a:extLst>
              </p:cNvPr>
              <p:cNvSpPr/>
              <p:nvPr/>
            </p:nvSpPr>
            <p:spPr>
              <a:xfrm>
                <a:off x="4030743" y="6100346"/>
                <a:ext cx="262381" cy="264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a:extLst>
                  <a:ext uri="{FF2B5EF4-FFF2-40B4-BE49-F238E27FC236}">
                    <a16:creationId xmlns:a16="http://schemas.microsoft.com/office/drawing/2014/main" id="{88B35766-C906-4BB6-B8D1-FF90EDE19E19}"/>
                  </a:ext>
                </a:extLst>
              </p:cNvPr>
              <p:cNvGrpSpPr/>
              <p:nvPr/>
            </p:nvGrpSpPr>
            <p:grpSpPr>
              <a:xfrm rot="16200000">
                <a:off x="3221804" y="4661972"/>
                <a:ext cx="311483" cy="154759"/>
                <a:chOff x="713230" y="4345947"/>
                <a:chExt cx="494325" cy="250187"/>
              </a:xfrm>
            </p:grpSpPr>
            <p:sp>
              <p:nvSpPr>
                <p:cNvPr id="51" name="矩形 50">
                  <a:extLst>
                    <a:ext uri="{FF2B5EF4-FFF2-40B4-BE49-F238E27FC236}">
                      <a16:creationId xmlns:a16="http://schemas.microsoft.com/office/drawing/2014/main" id="{FA577403-D8B9-449E-9A77-19450D0988E8}"/>
                    </a:ext>
                  </a:extLst>
                </p:cNvPr>
                <p:cNvSpPr/>
                <p:nvPr/>
              </p:nvSpPr>
              <p:spPr>
                <a:xfrm>
                  <a:off x="814176" y="4345947"/>
                  <a:ext cx="393379" cy="25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梯形 51">
                  <a:extLst>
                    <a:ext uri="{FF2B5EF4-FFF2-40B4-BE49-F238E27FC236}">
                      <a16:creationId xmlns:a16="http://schemas.microsoft.com/office/drawing/2014/main" id="{6F30E112-90D8-40A7-B461-A9DB9960FC7B}"/>
                    </a:ext>
                  </a:extLst>
                </p:cNvPr>
                <p:cNvSpPr/>
                <p:nvPr/>
              </p:nvSpPr>
              <p:spPr>
                <a:xfrm rot="5400000">
                  <a:off x="687171" y="4423906"/>
                  <a:ext cx="146386" cy="9426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矩形 47">
                <a:extLst>
                  <a:ext uri="{FF2B5EF4-FFF2-40B4-BE49-F238E27FC236}">
                    <a16:creationId xmlns:a16="http://schemas.microsoft.com/office/drawing/2014/main" id="{3EEE7F89-C6B2-4A4B-BA46-C77C8BE39D36}"/>
                  </a:ext>
                </a:extLst>
              </p:cNvPr>
              <p:cNvSpPr/>
              <p:nvPr/>
            </p:nvSpPr>
            <p:spPr>
              <a:xfrm rot="16200000">
                <a:off x="3713319" y="4159751"/>
                <a:ext cx="50007" cy="1043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422DA563-668A-4974-BB6D-5D945D7C538D}"/>
                  </a:ext>
                </a:extLst>
              </p:cNvPr>
              <p:cNvSpPr/>
              <p:nvPr/>
            </p:nvSpPr>
            <p:spPr>
              <a:xfrm>
                <a:off x="4084553" y="4610486"/>
                <a:ext cx="154759" cy="1549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9A2A7C6E-4307-4447-A39D-504931948427}"/>
                  </a:ext>
                </a:extLst>
              </p:cNvPr>
              <p:cNvSpPr/>
              <p:nvPr/>
            </p:nvSpPr>
            <p:spPr>
              <a:xfrm>
                <a:off x="3216714" y="5759827"/>
                <a:ext cx="356754"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CC0F1D71-CC8E-47E9-9BF8-371805B8751B}"/>
                </a:ext>
              </a:extLst>
            </p:cNvPr>
            <p:cNvGrpSpPr/>
            <p:nvPr/>
          </p:nvGrpSpPr>
          <p:grpSpPr>
            <a:xfrm>
              <a:off x="636036" y="1684049"/>
              <a:ext cx="906018" cy="790809"/>
              <a:chOff x="7779179" y="5103929"/>
              <a:chExt cx="1432874" cy="1218617"/>
            </a:xfrm>
          </p:grpSpPr>
          <p:sp>
            <p:nvSpPr>
              <p:cNvPr id="40" name="矩形 39">
                <a:extLst>
                  <a:ext uri="{FF2B5EF4-FFF2-40B4-BE49-F238E27FC236}">
                    <a16:creationId xmlns:a16="http://schemas.microsoft.com/office/drawing/2014/main" id="{EEC2EA55-B96F-470C-AF87-BFB30507F52C}"/>
                  </a:ext>
                </a:extLst>
              </p:cNvPr>
              <p:cNvSpPr/>
              <p:nvPr/>
            </p:nvSpPr>
            <p:spPr>
              <a:xfrm>
                <a:off x="7779179" y="6276827"/>
                <a:ext cx="143287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75D3851E-518C-4310-BB3D-90FEC9B7912B}"/>
                  </a:ext>
                </a:extLst>
              </p:cNvPr>
              <p:cNvSpPr/>
              <p:nvPr/>
            </p:nvSpPr>
            <p:spPr>
              <a:xfrm>
                <a:off x="7779179" y="5103929"/>
                <a:ext cx="1432874" cy="113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EF37B54E-A017-4532-9719-A690062D9EFB}"/>
                  </a:ext>
                </a:extLst>
              </p:cNvPr>
              <p:cNvSpPr/>
              <p:nvPr/>
            </p:nvSpPr>
            <p:spPr>
              <a:xfrm>
                <a:off x="7826313" y="5186094"/>
                <a:ext cx="1338606" cy="9737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954234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A6B1C7-E65E-441A-B387-C62F8BCE2692}"/>
              </a:ext>
            </a:extLst>
          </p:cNvPr>
          <p:cNvPicPr>
            <a:picLocks noChangeAspect="1"/>
          </p:cNvPicPr>
          <p:nvPr/>
        </p:nvPicPr>
        <p:blipFill rotWithShape="1">
          <a:blip r:embed="rId3">
            <a:extLst>
              <a:ext uri="{28A0092B-C50C-407E-A947-70E740481C1C}">
                <a14:useLocalDpi xmlns:a14="http://schemas.microsoft.com/office/drawing/2010/main" val="0"/>
              </a:ext>
            </a:extLst>
          </a:blip>
          <a:srcRect l="24300" t="40306" r="23627" b="40661"/>
          <a:stretch/>
        </p:blipFill>
        <p:spPr>
          <a:xfrm>
            <a:off x="9367365" y="272202"/>
            <a:ext cx="2484934" cy="641827"/>
          </a:xfrm>
          <a:prstGeom prst="rect">
            <a:avLst/>
          </a:prstGeom>
        </p:spPr>
      </p:pic>
      <p:grpSp>
        <p:nvGrpSpPr>
          <p:cNvPr id="4" name="组合 3">
            <a:extLst>
              <a:ext uri="{FF2B5EF4-FFF2-40B4-BE49-F238E27FC236}">
                <a16:creationId xmlns:a16="http://schemas.microsoft.com/office/drawing/2014/main" id="{CE0AE481-0EAC-43F4-B1F1-082D28EF7976}"/>
              </a:ext>
            </a:extLst>
          </p:cNvPr>
          <p:cNvGrpSpPr/>
          <p:nvPr/>
        </p:nvGrpSpPr>
        <p:grpSpPr>
          <a:xfrm>
            <a:off x="434903" y="329254"/>
            <a:ext cx="5847704" cy="584775"/>
            <a:chOff x="434903" y="329254"/>
            <a:chExt cx="5847704" cy="584775"/>
          </a:xfrm>
        </p:grpSpPr>
        <p:grpSp>
          <p:nvGrpSpPr>
            <p:cNvPr id="7" name="组合 6">
              <a:extLst>
                <a:ext uri="{FF2B5EF4-FFF2-40B4-BE49-F238E27FC236}">
                  <a16:creationId xmlns:a16="http://schemas.microsoft.com/office/drawing/2014/main" id="{29ECDB99-80EA-4994-A3B3-92832E04421A}"/>
                </a:ext>
              </a:extLst>
            </p:cNvPr>
            <p:cNvGrpSpPr/>
            <p:nvPr/>
          </p:nvGrpSpPr>
          <p:grpSpPr>
            <a:xfrm>
              <a:off x="434903" y="418808"/>
              <a:ext cx="482808" cy="432771"/>
              <a:chOff x="7977188" y="1874838"/>
              <a:chExt cx="1439863" cy="1290638"/>
            </a:xfrm>
          </p:grpSpPr>
          <p:sp>
            <p:nvSpPr>
              <p:cNvPr id="8" name="Oval 1298">
                <a:extLst>
                  <a:ext uri="{FF2B5EF4-FFF2-40B4-BE49-F238E27FC236}">
                    <a16:creationId xmlns:a16="http://schemas.microsoft.com/office/drawing/2014/main" id="{735E715F-F4E6-47AC-9DEC-CC7B04245D57}"/>
                  </a:ext>
                </a:extLst>
              </p:cNvPr>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99">
                <a:extLst>
                  <a:ext uri="{FF2B5EF4-FFF2-40B4-BE49-F238E27FC236}">
                    <a16:creationId xmlns:a16="http://schemas.microsoft.com/office/drawing/2014/main" id="{B6ED6C27-CDF2-47C7-AF26-C3DF27C02746}"/>
                  </a:ext>
                </a:extLst>
              </p:cNvPr>
              <p:cNvSpPr>
                <a:spLocks/>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00">
                <a:extLst>
                  <a:ext uri="{FF2B5EF4-FFF2-40B4-BE49-F238E27FC236}">
                    <a16:creationId xmlns:a16="http://schemas.microsoft.com/office/drawing/2014/main" id="{5C148259-849A-419D-94D5-DED51BF7BDD5}"/>
                  </a:ext>
                </a:extLst>
              </p:cNvPr>
              <p:cNvSpPr>
                <a:spLocks/>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01">
                <a:extLst>
                  <a:ext uri="{FF2B5EF4-FFF2-40B4-BE49-F238E27FC236}">
                    <a16:creationId xmlns:a16="http://schemas.microsoft.com/office/drawing/2014/main" id="{1D4CAC52-BAFD-4607-AA45-1E20A1E5EF71}"/>
                  </a:ext>
                </a:extLst>
              </p:cNvPr>
              <p:cNvSpPr>
                <a:spLocks/>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02">
                <a:extLst>
                  <a:ext uri="{FF2B5EF4-FFF2-40B4-BE49-F238E27FC236}">
                    <a16:creationId xmlns:a16="http://schemas.microsoft.com/office/drawing/2014/main" id="{5C8566C4-AF95-4C15-8AE4-2F424DF4E88E}"/>
                  </a:ext>
                </a:extLst>
              </p:cNvPr>
              <p:cNvSpPr>
                <a:spLocks/>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03">
                <a:extLst>
                  <a:ext uri="{FF2B5EF4-FFF2-40B4-BE49-F238E27FC236}">
                    <a16:creationId xmlns:a16="http://schemas.microsoft.com/office/drawing/2014/main" id="{40E35437-3DA5-47F2-ADB5-AB84D5F11279}"/>
                  </a:ext>
                </a:extLst>
              </p:cNvPr>
              <p:cNvSpPr>
                <a:spLocks/>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04">
                <a:extLst>
                  <a:ext uri="{FF2B5EF4-FFF2-40B4-BE49-F238E27FC236}">
                    <a16:creationId xmlns:a16="http://schemas.microsoft.com/office/drawing/2014/main" id="{B18B63D0-EF1C-424F-ADB5-B86ECC249281}"/>
                  </a:ext>
                </a:extLst>
              </p:cNvPr>
              <p:cNvSpPr>
                <a:spLocks/>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05">
                <a:extLst>
                  <a:ext uri="{FF2B5EF4-FFF2-40B4-BE49-F238E27FC236}">
                    <a16:creationId xmlns:a16="http://schemas.microsoft.com/office/drawing/2014/main" id="{BBF63291-CCAC-4D7E-AE72-D9EA312E8240}"/>
                  </a:ext>
                </a:extLst>
              </p:cNvPr>
              <p:cNvSpPr>
                <a:spLocks/>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15">
              <a:extLst>
                <a:ext uri="{FF2B5EF4-FFF2-40B4-BE49-F238E27FC236}">
                  <a16:creationId xmlns:a16="http://schemas.microsoft.com/office/drawing/2014/main" id="{E3B60880-0F45-4EA9-BC8C-C3D4713C4AD1}"/>
                </a:ext>
              </a:extLst>
            </p:cNvPr>
            <p:cNvSpPr txBox="1"/>
            <p:nvPr/>
          </p:nvSpPr>
          <p:spPr>
            <a:xfrm>
              <a:off x="935810" y="329254"/>
              <a:ext cx="5346797" cy="584775"/>
            </a:xfrm>
            <a:prstGeom prst="rect">
              <a:avLst/>
            </a:prstGeom>
            <a:noFill/>
          </p:spPr>
          <p:txBody>
            <a:bodyPr wrap="square" rtlCol="0">
              <a:spAutoFit/>
            </a:bodyPr>
            <a:lstStyle/>
            <a:p>
              <a:r>
                <a:rPr lang="zh-CN" altLang="en-US" sz="3200" b="1" dirty="0">
                  <a:solidFill>
                    <a:srgbClr val="5F2C09"/>
                  </a:solidFill>
                  <a:latin typeface="Times New Roman" panose="02020603050405020304" pitchFamily="18" charset="0"/>
                  <a:cs typeface="Times New Roman" panose="02020603050405020304" pitchFamily="18" charset="0"/>
                </a:rPr>
                <a:t>标定实验</a:t>
              </a:r>
              <a:endParaRPr lang="zh-SG" altLang="en-US" sz="3200" b="1" dirty="0">
                <a:solidFill>
                  <a:srgbClr val="5F2C09"/>
                </a:solidFill>
                <a:latin typeface="Times New Roman" panose="02020603050405020304" pitchFamily="18" charset="0"/>
                <a:cs typeface="Times New Roman" panose="02020603050405020304" pitchFamily="18" charset="0"/>
              </a:endParaRPr>
            </a:p>
          </p:txBody>
        </p:sp>
      </p:grpSp>
      <p:sp>
        <p:nvSpPr>
          <p:cNvPr id="2" name="文本框 1">
            <a:extLst>
              <a:ext uri="{FF2B5EF4-FFF2-40B4-BE49-F238E27FC236}">
                <a16:creationId xmlns:a16="http://schemas.microsoft.com/office/drawing/2014/main" id="{A35ED9FC-5631-43E0-994C-31239B272EEB}"/>
              </a:ext>
            </a:extLst>
          </p:cNvPr>
          <p:cNvSpPr txBox="1"/>
          <p:nvPr/>
        </p:nvSpPr>
        <p:spPr>
          <a:xfrm>
            <a:off x="5618373" y="1791092"/>
            <a:ext cx="184731" cy="369332"/>
          </a:xfrm>
          <a:prstGeom prst="rect">
            <a:avLst/>
          </a:prstGeom>
          <a:noFill/>
        </p:spPr>
        <p:txBody>
          <a:bodyPr wrap="none" rtlCol="0">
            <a:spAutoFit/>
          </a:bodyPr>
          <a:lstStyle/>
          <a:p>
            <a:endParaRPr lang="zh-CN" altLang="en-US" dirty="0"/>
          </a:p>
        </p:txBody>
      </p:sp>
      <p:pic>
        <p:nvPicPr>
          <p:cNvPr id="18" name="图片 17">
            <a:extLst>
              <a:ext uri="{FF2B5EF4-FFF2-40B4-BE49-F238E27FC236}">
                <a16:creationId xmlns:a16="http://schemas.microsoft.com/office/drawing/2014/main" id="{DC823ECF-1633-4526-A11C-32F04EBC1C31}"/>
              </a:ext>
            </a:extLst>
          </p:cNvPr>
          <p:cNvPicPr>
            <a:picLocks noChangeAspect="1"/>
          </p:cNvPicPr>
          <p:nvPr/>
        </p:nvPicPr>
        <p:blipFill>
          <a:blip r:embed="rId4"/>
          <a:stretch>
            <a:fillRect/>
          </a:stretch>
        </p:blipFill>
        <p:spPr>
          <a:xfrm>
            <a:off x="4842127" y="1959159"/>
            <a:ext cx="6073666" cy="3231160"/>
          </a:xfrm>
          <a:prstGeom prst="rect">
            <a:avLst/>
          </a:prstGeom>
        </p:spPr>
      </p:pic>
      <p:grpSp>
        <p:nvGrpSpPr>
          <p:cNvPr id="55" name="组合 54">
            <a:extLst>
              <a:ext uri="{FF2B5EF4-FFF2-40B4-BE49-F238E27FC236}">
                <a16:creationId xmlns:a16="http://schemas.microsoft.com/office/drawing/2014/main" id="{3F172469-80A0-4153-8387-DBCDAC84928B}"/>
              </a:ext>
            </a:extLst>
          </p:cNvPr>
          <p:cNvGrpSpPr/>
          <p:nvPr/>
        </p:nvGrpSpPr>
        <p:grpSpPr>
          <a:xfrm>
            <a:off x="636036" y="1333164"/>
            <a:ext cx="2916816" cy="1249388"/>
            <a:chOff x="636036" y="1333164"/>
            <a:chExt cx="2916816" cy="1249388"/>
          </a:xfrm>
        </p:grpSpPr>
        <p:sp>
          <p:nvSpPr>
            <p:cNvPr id="54" name="任意多边形: 形状 53">
              <a:extLst>
                <a:ext uri="{FF2B5EF4-FFF2-40B4-BE49-F238E27FC236}">
                  <a16:creationId xmlns:a16="http://schemas.microsoft.com/office/drawing/2014/main" id="{DDAC998D-F2F0-4443-84D1-E39A4FCBF471}"/>
                </a:ext>
              </a:extLst>
            </p:cNvPr>
            <p:cNvSpPr/>
            <p:nvPr/>
          </p:nvSpPr>
          <p:spPr>
            <a:xfrm>
              <a:off x="1545996" y="1473549"/>
              <a:ext cx="1197675" cy="1062330"/>
            </a:xfrm>
            <a:custGeom>
              <a:avLst/>
              <a:gdLst>
                <a:gd name="connsiteX0" fmla="*/ 0 w 1241115"/>
                <a:gd name="connsiteY0" fmla="*/ 1071699 h 1166036"/>
                <a:gd name="connsiteX1" fmla="*/ 593889 w 1241115"/>
                <a:gd name="connsiteY1" fmla="*/ 1071699 h 1166036"/>
                <a:gd name="connsiteX2" fmla="*/ 1178350 w 1241115"/>
                <a:gd name="connsiteY2" fmla="*/ 91312 h 1166036"/>
                <a:gd name="connsiteX3" fmla="*/ 1197204 w 1241115"/>
                <a:gd name="connsiteY3" fmla="*/ 100738 h 1166036"/>
              </a:gdLst>
              <a:ahLst/>
              <a:cxnLst>
                <a:cxn ang="0">
                  <a:pos x="connsiteX0" y="connsiteY0"/>
                </a:cxn>
                <a:cxn ang="0">
                  <a:pos x="connsiteX1" y="connsiteY1"/>
                </a:cxn>
                <a:cxn ang="0">
                  <a:pos x="connsiteX2" y="connsiteY2"/>
                </a:cxn>
                <a:cxn ang="0">
                  <a:pos x="connsiteX3" y="connsiteY3"/>
                </a:cxn>
              </a:cxnLst>
              <a:rect l="l" t="t" r="r" b="b"/>
              <a:pathLst>
                <a:path w="1241115" h="1166036">
                  <a:moveTo>
                    <a:pt x="0" y="1071699"/>
                  </a:moveTo>
                  <a:cubicBezTo>
                    <a:pt x="198748" y="1153398"/>
                    <a:pt x="397497" y="1235097"/>
                    <a:pt x="593889" y="1071699"/>
                  </a:cubicBezTo>
                  <a:cubicBezTo>
                    <a:pt x="790281" y="908301"/>
                    <a:pt x="1077798" y="253139"/>
                    <a:pt x="1178350" y="91312"/>
                  </a:cubicBezTo>
                  <a:cubicBezTo>
                    <a:pt x="1278902" y="-70515"/>
                    <a:pt x="1238053" y="15111"/>
                    <a:pt x="1197204" y="100738"/>
                  </a:cubicBez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0184B275-F817-4ED1-BD48-18A9FFACBC57}"/>
                </a:ext>
              </a:extLst>
            </p:cNvPr>
            <p:cNvGrpSpPr/>
            <p:nvPr/>
          </p:nvGrpSpPr>
          <p:grpSpPr>
            <a:xfrm>
              <a:off x="2401205" y="1333164"/>
              <a:ext cx="1151647" cy="1249388"/>
              <a:chOff x="2827654" y="4440025"/>
              <a:chExt cx="1821338" cy="1925276"/>
            </a:xfrm>
          </p:grpSpPr>
          <p:sp>
            <p:nvSpPr>
              <p:cNvPr id="20" name="矩形 19">
                <a:extLst>
                  <a:ext uri="{FF2B5EF4-FFF2-40B4-BE49-F238E27FC236}">
                    <a16:creationId xmlns:a16="http://schemas.microsoft.com/office/drawing/2014/main" id="{AC4665EE-5473-4495-BB3A-B0FE16C8B451}"/>
                  </a:ext>
                </a:extLst>
              </p:cNvPr>
              <p:cNvSpPr/>
              <p:nvPr/>
            </p:nvSpPr>
            <p:spPr>
              <a:xfrm>
                <a:off x="2827654" y="6143103"/>
                <a:ext cx="1821338" cy="1794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剪去左右顶角 20">
                <a:extLst>
                  <a:ext uri="{FF2B5EF4-FFF2-40B4-BE49-F238E27FC236}">
                    <a16:creationId xmlns:a16="http://schemas.microsoft.com/office/drawing/2014/main" id="{84781A45-583D-4B37-8DE3-3502B7DDE311}"/>
                  </a:ext>
                </a:extLst>
              </p:cNvPr>
              <p:cNvSpPr/>
              <p:nvPr/>
            </p:nvSpPr>
            <p:spPr>
              <a:xfrm>
                <a:off x="3035431" y="5769204"/>
                <a:ext cx="725864" cy="377072"/>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F4D2BF7F-F529-4B83-8C75-729AEAFC8DBE}"/>
                  </a:ext>
                </a:extLst>
              </p:cNvPr>
              <p:cNvSpPr/>
              <p:nvPr/>
            </p:nvSpPr>
            <p:spPr>
              <a:xfrm>
                <a:off x="4138367" y="4440025"/>
                <a:ext cx="47134" cy="1703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DE54B607-458C-4CF1-A5B1-1226FA674A65}"/>
                  </a:ext>
                </a:extLst>
              </p:cNvPr>
              <p:cNvSpPr/>
              <p:nvPr/>
            </p:nvSpPr>
            <p:spPr>
              <a:xfrm>
                <a:off x="4030743" y="6100346"/>
                <a:ext cx="262381" cy="264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513AFF85-2DF6-46C9-9571-091B10BE7A85}"/>
                  </a:ext>
                </a:extLst>
              </p:cNvPr>
              <p:cNvGrpSpPr/>
              <p:nvPr/>
            </p:nvGrpSpPr>
            <p:grpSpPr>
              <a:xfrm rot="16200000">
                <a:off x="3221804" y="4661972"/>
                <a:ext cx="311483" cy="154759"/>
                <a:chOff x="713230" y="4345947"/>
                <a:chExt cx="494325" cy="250187"/>
              </a:xfrm>
            </p:grpSpPr>
            <p:sp>
              <p:nvSpPr>
                <p:cNvPr id="28" name="矩形 27">
                  <a:extLst>
                    <a:ext uri="{FF2B5EF4-FFF2-40B4-BE49-F238E27FC236}">
                      <a16:creationId xmlns:a16="http://schemas.microsoft.com/office/drawing/2014/main" id="{23387099-67DE-492C-9ADA-4A09212A7EE9}"/>
                    </a:ext>
                  </a:extLst>
                </p:cNvPr>
                <p:cNvSpPr/>
                <p:nvPr/>
              </p:nvSpPr>
              <p:spPr>
                <a:xfrm>
                  <a:off x="814176" y="4345947"/>
                  <a:ext cx="393379" cy="25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梯形 28">
                  <a:extLst>
                    <a:ext uri="{FF2B5EF4-FFF2-40B4-BE49-F238E27FC236}">
                      <a16:creationId xmlns:a16="http://schemas.microsoft.com/office/drawing/2014/main" id="{26DC5FE0-D8E9-4CBC-AB3A-11E8E54C32B3}"/>
                    </a:ext>
                  </a:extLst>
                </p:cNvPr>
                <p:cNvSpPr/>
                <p:nvPr/>
              </p:nvSpPr>
              <p:spPr>
                <a:xfrm rot="5400000">
                  <a:off x="687171" y="4423906"/>
                  <a:ext cx="146386" cy="9426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a:extLst>
                  <a:ext uri="{FF2B5EF4-FFF2-40B4-BE49-F238E27FC236}">
                    <a16:creationId xmlns:a16="http://schemas.microsoft.com/office/drawing/2014/main" id="{5381E315-5DEE-4E5F-912C-9737FB461163}"/>
                  </a:ext>
                </a:extLst>
              </p:cNvPr>
              <p:cNvSpPr/>
              <p:nvPr/>
            </p:nvSpPr>
            <p:spPr>
              <a:xfrm rot="16200000">
                <a:off x="3713319" y="4159751"/>
                <a:ext cx="50007" cy="1043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4983BE7C-669D-4289-80B3-F0264B0E2833}"/>
                  </a:ext>
                </a:extLst>
              </p:cNvPr>
              <p:cNvSpPr/>
              <p:nvPr/>
            </p:nvSpPr>
            <p:spPr>
              <a:xfrm>
                <a:off x="4084553" y="4610486"/>
                <a:ext cx="154759" cy="1549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D48E906C-7C3D-40A6-B82A-863A66D2D5D5}"/>
                  </a:ext>
                </a:extLst>
              </p:cNvPr>
              <p:cNvSpPr/>
              <p:nvPr/>
            </p:nvSpPr>
            <p:spPr>
              <a:xfrm>
                <a:off x="3216714" y="5759827"/>
                <a:ext cx="356754"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569BA47D-7940-4E54-9C3C-DF78401A00B8}"/>
                </a:ext>
              </a:extLst>
            </p:cNvPr>
            <p:cNvGrpSpPr/>
            <p:nvPr/>
          </p:nvGrpSpPr>
          <p:grpSpPr>
            <a:xfrm>
              <a:off x="636036" y="1684049"/>
              <a:ext cx="906018" cy="790809"/>
              <a:chOff x="7779179" y="5103929"/>
              <a:chExt cx="1432874" cy="1218617"/>
            </a:xfrm>
          </p:grpSpPr>
          <p:sp>
            <p:nvSpPr>
              <p:cNvPr id="31" name="矩形 30">
                <a:extLst>
                  <a:ext uri="{FF2B5EF4-FFF2-40B4-BE49-F238E27FC236}">
                    <a16:creationId xmlns:a16="http://schemas.microsoft.com/office/drawing/2014/main" id="{A510CF67-43CB-4F75-B806-0CF5A55D03A4}"/>
                  </a:ext>
                </a:extLst>
              </p:cNvPr>
              <p:cNvSpPr/>
              <p:nvPr/>
            </p:nvSpPr>
            <p:spPr>
              <a:xfrm>
                <a:off x="7779179" y="6276827"/>
                <a:ext cx="143287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249B7763-E371-4364-A706-1B12A85BEF38}"/>
                  </a:ext>
                </a:extLst>
              </p:cNvPr>
              <p:cNvSpPr/>
              <p:nvPr/>
            </p:nvSpPr>
            <p:spPr>
              <a:xfrm>
                <a:off x="7779179" y="5103929"/>
                <a:ext cx="1432874" cy="113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AB4E61C2-854D-407A-9E74-682490AA5B9C}"/>
                  </a:ext>
                </a:extLst>
              </p:cNvPr>
              <p:cNvSpPr/>
              <p:nvPr/>
            </p:nvSpPr>
            <p:spPr>
              <a:xfrm>
                <a:off x="7826313" y="5186094"/>
                <a:ext cx="1338606" cy="9737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53" name="组合 52">
            <a:extLst>
              <a:ext uri="{FF2B5EF4-FFF2-40B4-BE49-F238E27FC236}">
                <a16:creationId xmlns:a16="http://schemas.microsoft.com/office/drawing/2014/main" id="{0081E60B-22BD-4411-BB92-E4A368B6C84E}"/>
              </a:ext>
            </a:extLst>
          </p:cNvPr>
          <p:cNvGrpSpPr/>
          <p:nvPr/>
        </p:nvGrpSpPr>
        <p:grpSpPr>
          <a:xfrm>
            <a:off x="524332" y="3138317"/>
            <a:ext cx="2961304" cy="1249388"/>
            <a:chOff x="591548" y="3826826"/>
            <a:chExt cx="2961304" cy="1249388"/>
          </a:xfrm>
        </p:grpSpPr>
        <p:sp>
          <p:nvSpPr>
            <p:cNvPr id="35" name="矩形 34">
              <a:extLst>
                <a:ext uri="{FF2B5EF4-FFF2-40B4-BE49-F238E27FC236}">
                  <a16:creationId xmlns:a16="http://schemas.microsoft.com/office/drawing/2014/main" id="{E3063F8D-FA59-4CEC-8240-C476A4501067}"/>
                </a:ext>
              </a:extLst>
            </p:cNvPr>
            <p:cNvSpPr/>
            <p:nvPr/>
          </p:nvSpPr>
          <p:spPr>
            <a:xfrm>
              <a:off x="591548" y="4712967"/>
              <a:ext cx="1033806" cy="319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3E041FE5-FF6E-4844-BD3C-7CA6440689EE}"/>
                </a:ext>
              </a:extLst>
            </p:cNvPr>
            <p:cNvSpPr/>
            <p:nvPr/>
          </p:nvSpPr>
          <p:spPr>
            <a:xfrm>
              <a:off x="1343853" y="4821095"/>
              <a:ext cx="143367" cy="1190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9B23A3F9-D88B-4DD0-8116-BE846BB19BE4}"/>
                </a:ext>
              </a:extLst>
            </p:cNvPr>
            <p:cNvSpPr/>
            <p:nvPr/>
          </p:nvSpPr>
          <p:spPr>
            <a:xfrm rot="19663097">
              <a:off x="1330756" y="4396489"/>
              <a:ext cx="1603023" cy="341259"/>
            </a:xfrm>
            <a:custGeom>
              <a:avLst/>
              <a:gdLst>
                <a:gd name="connsiteX0" fmla="*/ 0 w 793622"/>
                <a:gd name="connsiteY0" fmla="*/ 89729 h 438562"/>
                <a:gd name="connsiteX1" fmla="*/ 263950 w 793622"/>
                <a:gd name="connsiteY1" fmla="*/ 438521 h 438562"/>
                <a:gd name="connsiteX2" fmla="*/ 593888 w 793622"/>
                <a:gd name="connsiteY2" fmla="*/ 70876 h 438562"/>
                <a:gd name="connsiteX3" fmla="*/ 782424 w 793622"/>
                <a:gd name="connsiteY3" fmla="*/ 4888 h 438562"/>
                <a:gd name="connsiteX4" fmla="*/ 772998 w 793622"/>
                <a:gd name="connsiteY4" fmla="*/ 4888 h 438562"/>
                <a:gd name="connsiteX5" fmla="*/ 782424 w 793622"/>
                <a:gd name="connsiteY5" fmla="*/ 4888 h 43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622" h="438562">
                  <a:moveTo>
                    <a:pt x="0" y="89729"/>
                  </a:moveTo>
                  <a:cubicBezTo>
                    <a:pt x="82484" y="265696"/>
                    <a:pt x="164969" y="441663"/>
                    <a:pt x="263950" y="438521"/>
                  </a:cubicBezTo>
                  <a:cubicBezTo>
                    <a:pt x="362931" y="435379"/>
                    <a:pt x="507476" y="143148"/>
                    <a:pt x="593888" y="70876"/>
                  </a:cubicBezTo>
                  <a:cubicBezTo>
                    <a:pt x="680300" y="-1396"/>
                    <a:pt x="782424" y="4888"/>
                    <a:pt x="782424" y="4888"/>
                  </a:cubicBezTo>
                  <a:cubicBezTo>
                    <a:pt x="812276" y="-6110"/>
                    <a:pt x="772998" y="4888"/>
                    <a:pt x="772998" y="4888"/>
                  </a:cubicBezTo>
                  <a:lnTo>
                    <a:pt x="782424" y="4888"/>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id="{1941F3E5-023F-4A3D-B2E8-885E71AC56E1}"/>
                </a:ext>
              </a:extLst>
            </p:cNvPr>
            <p:cNvGrpSpPr/>
            <p:nvPr/>
          </p:nvGrpSpPr>
          <p:grpSpPr>
            <a:xfrm rot="5400000">
              <a:off x="2618063" y="3888175"/>
              <a:ext cx="317369" cy="236480"/>
              <a:chOff x="4465810" y="4698132"/>
              <a:chExt cx="317369" cy="236480"/>
            </a:xfrm>
          </p:grpSpPr>
          <p:sp>
            <p:nvSpPr>
              <p:cNvPr id="38" name="矩形: 圆角 37">
                <a:extLst>
                  <a:ext uri="{FF2B5EF4-FFF2-40B4-BE49-F238E27FC236}">
                    <a16:creationId xmlns:a16="http://schemas.microsoft.com/office/drawing/2014/main" id="{A80FB043-47FD-4988-9C30-76DF48E3A19B}"/>
                  </a:ext>
                </a:extLst>
              </p:cNvPr>
              <p:cNvSpPr/>
              <p:nvPr/>
            </p:nvSpPr>
            <p:spPr>
              <a:xfrm>
                <a:off x="4465810" y="4698132"/>
                <a:ext cx="317369" cy="236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a:extLst>
                  <a:ext uri="{FF2B5EF4-FFF2-40B4-BE49-F238E27FC236}">
                    <a16:creationId xmlns:a16="http://schemas.microsoft.com/office/drawing/2014/main" id="{B75A975B-4F40-49B6-8DF5-0E2F565D5AD8}"/>
                  </a:ext>
                </a:extLst>
              </p:cNvPr>
              <p:cNvSpPr/>
              <p:nvPr/>
            </p:nvSpPr>
            <p:spPr>
              <a:xfrm rot="5400000">
                <a:off x="4671131" y="4796149"/>
                <a:ext cx="178377"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extLst>
                <a:ext uri="{FF2B5EF4-FFF2-40B4-BE49-F238E27FC236}">
                  <a16:creationId xmlns:a16="http://schemas.microsoft.com/office/drawing/2014/main" id="{C439EA86-89E0-4D62-974A-237EDA75C694}"/>
                </a:ext>
              </a:extLst>
            </p:cNvPr>
            <p:cNvSpPr/>
            <p:nvPr/>
          </p:nvSpPr>
          <p:spPr>
            <a:xfrm>
              <a:off x="2401205" y="4932021"/>
              <a:ext cx="1151647" cy="116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剪去左右顶角 41">
              <a:extLst>
                <a:ext uri="{FF2B5EF4-FFF2-40B4-BE49-F238E27FC236}">
                  <a16:creationId xmlns:a16="http://schemas.microsoft.com/office/drawing/2014/main" id="{B6E65B43-98D7-4C88-8A8A-516860A6A3C4}"/>
                </a:ext>
              </a:extLst>
            </p:cNvPr>
            <p:cNvSpPr/>
            <p:nvPr/>
          </p:nvSpPr>
          <p:spPr>
            <a:xfrm>
              <a:off x="2532584" y="4689383"/>
              <a:ext cx="458970" cy="244697"/>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a:extLst>
                <a:ext uri="{FF2B5EF4-FFF2-40B4-BE49-F238E27FC236}">
                  <a16:creationId xmlns:a16="http://schemas.microsoft.com/office/drawing/2014/main" id="{6B4315D3-2841-4B4B-AC8A-E4E3D743C30C}"/>
                </a:ext>
              </a:extLst>
            </p:cNvPr>
            <p:cNvSpPr/>
            <p:nvPr/>
          </p:nvSpPr>
          <p:spPr>
            <a:xfrm>
              <a:off x="3229980" y="3826826"/>
              <a:ext cx="29803" cy="1105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2B447763-5934-46F0-9AAF-A1789E6C01F3}"/>
                </a:ext>
              </a:extLst>
            </p:cNvPr>
            <p:cNvSpPr/>
            <p:nvPr/>
          </p:nvSpPr>
          <p:spPr>
            <a:xfrm>
              <a:off x="3161928" y="4904274"/>
              <a:ext cx="165906" cy="1719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F765282A-1B2E-43B6-A9F3-EC5882D23E84}"/>
                </a:ext>
              </a:extLst>
            </p:cNvPr>
            <p:cNvSpPr/>
            <p:nvPr/>
          </p:nvSpPr>
          <p:spPr>
            <a:xfrm rot="16200000">
              <a:off x="2960802" y="3653620"/>
              <a:ext cx="32452" cy="659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E45E43E3-DF62-4968-A34E-3687E40A3D35}"/>
                </a:ext>
              </a:extLst>
            </p:cNvPr>
            <p:cNvSpPr/>
            <p:nvPr/>
          </p:nvSpPr>
          <p:spPr>
            <a:xfrm>
              <a:off x="3195953" y="3937445"/>
              <a:ext cx="97855" cy="1005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2C00E9C5-C932-4C87-91ED-496E3AFDBDC1}"/>
                </a:ext>
              </a:extLst>
            </p:cNvPr>
            <p:cNvSpPr/>
            <p:nvPr/>
          </p:nvSpPr>
          <p:spPr>
            <a:xfrm>
              <a:off x="2647211" y="4683298"/>
              <a:ext cx="225578" cy="296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8BA23B6E-93C1-4B0C-8FC4-54C7F8DB59EB}"/>
              </a:ext>
            </a:extLst>
          </p:cNvPr>
          <p:cNvGrpSpPr/>
          <p:nvPr/>
        </p:nvGrpSpPr>
        <p:grpSpPr>
          <a:xfrm>
            <a:off x="606643" y="4909896"/>
            <a:ext cx="2916816" cy="1249388"/>
            <a:chOff x="4945656" y="4989871"/>
            <a:chExt cx="2916816" cy="1249388"/>
          </a:xfrm>
        </p:grpSpPr>
        <p:sp>
          <p:nvSpPr>
            <p:cNvPr id="57" name="任意多边形: 形状 56">
              <a:extLst>
                <a:ext uri="{FF2B5EF4-FFF2-40B4-BE49-F238E27FC236}">
                  <a16:creationId xmlns:a16="http://schemas.microsoft.com/office/drawing/2014/main" id="{B3A34C1A-A719-47E3-A637-509853965EBE}"/>
                </a:ext>
              </a:extLst>
            </p:cNvPr>
            <p:cNvSpPr/>
            <p:nvPr/>
          </p:nvSpPr>
          <p:spPr>
            <a:xfrm>
              <a:off x="5855616" y="5130256"/>
              <a:ext cx="1197675" cy="1062330"/>
            </a:xfrm>
            <a:custGeom>
              <a:avLst/>
              <a:gdLst>
                <a:gd name="connsiteX0" fmla="*/ 0 w 1241115"/>
                <a:gd name="connsiteY0" fmla="*/ 1071699 h 1166036"/>
                <a:gd name="connsiteX1" fmla="*/ 593889 w 1241115"/>
                <a:gd name="connsiteY1" fmla="*/ 1071699 h 1166036"/>
                <a:gd name="connsiteX2" fmla="*/ 1178350 w 1241115"/>
                <a:gd name="connsiteY2" fmla="*/ 91312 h 1166036"/>
                <a:gd name="connsiteX3" fmla="*/ 1197204 w 1241115"/>
                <a:gd name="connsiteY3" fmla="*/ 100738 h 1166036"/>
              </a:gdLst>
              <a:ahLst/>
              <a:cxnLst>
                <a:cxn ang="0">
                  <a:pos x="connsiteX0" y="connsiteY0"/>
                </a:cxn>
                <a:cxn ang="0">
                  <a:pos x="connsiteX1" y="connsiteY1"/>
                </a:cxn>
                <a:cxn ang="0">
                  <a:pos x="connsiteX2" y="connsiteY2"/>
                </a:cxn>
                <a:cxn ang="0">
                  <a:pos x="connsiteX3" y="connsiteY3"/>
                </a:cxn>
              </a:cxnLst>
              <a:rect l="l" t="t" r="r" b="b"/>
              <a:pathLst>
                <a:path w="1241115" h="1166036">
                  <a:moveTo>
                    <a:pt x="0" y="1071699"/>
                  </a:moveTo>
                  <a:cubicBezTo>
                    <a:pt x="198748" y="1153398"/>
                    <a:pt x="397497" y="1235097"/>
                    <a:pt x="593889" y="1071699"/>
                  </a:cubicBezTo>
                  <a:cubicBezTo>
                    <a:pt x="790281" y="908301"/>
                    <a:pt x="1077798" y="253139"/>
                    <a:pt x="1178350" y="91312"/>
                  </a:cubicBezTo>
                  <a:cubicBezTo>
                    <a:pt x="1278902" y="-70515"/>
                    <a:pt x="1238053" y="15111"/>
                    <a:pt x="1197204" y="100738"/>
                  </a:cubicBez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27D4A7DD-5389-4277-8A70-DDECD79AFA38}"/>
                </a:ext>
              </a:extLst>
            </p:cNvPr>
            <p:cNvSpPr/>
            <p:nvPr/>
          </p:nvSpPr>
          <p:spPr>
            <a:xfrm>
              <a:off x="6710825" y="6095066"/>
              <a:ext cx="1151647" cy="116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BC7B6553-32D5-4FA0-99D6-E3889296F689}"/>
                </a:ext>
              </a:extLst>
            </p:cNvPr>
            <p:cNvSpPr/>
            <p:nvPr/>
          </p:nvSpPr>
          <p:spPr>
            <a:xfrm>
              <a:off x="7539600" y="4989871"/>
              <a:ext cx="29803" cy="1105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1DCEDCDE-7879-4D56-BB33-8D226E17C825}"/>
                </a:ext>
              </a:extLst>
            </p:cNvPr>
            <p:cNvSpPr/>
            <p:nvPr/>
          </p:nvSpPr>
          <p:spPr>
            <a:xfrm>
              <a:off x="7471548" y="6067319"/>
              <a:ext cx="165906" cy="1719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a:extLst>
                <a:ext uri="{FF2B5EF4-FFF2-40B4-BE49-F238E27FC236}">
                  <a16:creationId xmlns:a16="http://schemas.microsoft.com/office/drawing/2014/main" id="{4FA0DF5F-0021-456B-ADAA-47DC3E33441C}"/>
                </a:ext>
              </a:extLst>
            </p:cNvPr>
            <p:cNvGrpSpPr/>
            <p:nvPr/>
          </p:nvGrpSpPr>
          <p:grpSpPr>
            <a:xfrm rot="16200000">
              <a:off x="6957459" y="5135188"/>
              <a:ext cx="202134" cy="97855"/>
              <a:chOff x="713230" y="4345947"/>
              <a:chExt cx="494325" cy="250187"/>
            </a:xfrm>
          </p:grpSpPr>
          <p:sp>
            <p:nvSpPr>
              <p:cNvPr id="71" name="矩形 70">
                <a:extLst>
                  <a:ext uri="{FF2B5EF4-FFF2-40B4-BE49-F238E27FC236}">
                    <a16:creationId xmlns:a16="http://schemas.microsoft.com/office/drawing/2014/main" id="{989DB99F-0070-408D-A133-AC0E82FB590B}"/>
                  </a:ext>
                </a:extLst>
              </p:cNvPr>
              <p:cNvSpPr/>
              <p:nvPr/>
            </p:nvSpPr>
            <p:spPr>
              <a:xfrm>
                <a:off x="814176" y="4345947"/>
                <a:ext cx="393379" cy="25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梯形 71">
                <a:extLst>
                  <a:ext uri="{FF2B5EF4-FFF2-40B4-BE49-F238E27FC236}">
                    <a16:creationId xmlns:a16="http://schemas.microsoft.com/office/drawing/2014/main" id="{101E4FC5-0D9E-480A-B735-666EB0EC1414}"/>
                  </a:ext>
                </a:extLst>
              </p:cNvPr>
              <p:cNvSpPr/>
              <p:nvPr/>
            </p:nvSpPr>
            <p:spPr>
              <a:xfrm rot="5400000">
                <a:off x="687171" y="4423906"/>
                <a:ext cx="146386" cy="9426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矩形 67">
              <a:extLst>
                <a:ext uri="{FF2B5EF4-FFF2-40B4-BE49-F238E27FC236}">
                  <a16:creationId xmlns:a16="http://schemas.microsoft.com/office/drawing/2014/main" id="{579AC29F-7317-4A15-9A91-A5D76EBD467B}"/>
                </a:ext>
              </a:extLst>
            </p:cNvPr>
            <p:cNvSpPr/>
            <p:nvPr/>
          </p:nvSpPr>
          <p:spPr>
            <a:xfrm rot="16200000">
              <a:off x="7270422" y="4816665"/>
              <a:ext cx="32452" cy="659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3F4D1B86-236E-4023-9BD6-9903888BEF38}"/>
                </a:ext>
              </a:extLst>
            </p:cNvPr>
            <p:cNvSpPr/>
            <p:nvPr/>
          </p:nvSpPr>
          <p:spPr>
            <a:xfrm>
              <a:off x="7505573" y="5100490"/>
              <a:ext cx="97855" cy="1005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a:extLst>
                <a:ext uri="{FF2B5EF4-FFF2-40B4-BE49-F238E27FC236}">
                  <a16:creationId xmlns:a16="http://schemas.microsoft.com/office/drawing/2014/main" id="{C6CBED1A-D701-4C7D-A508-4720411608EF}"/>
                </a:ext>
              </a:extLst>
            </p:cNvPr>
            <p:cNvGrpSpPr/>
            <p:nvPr/>
          </p:nvGrpSpPr>
          <p:grpSpPr>
            <a:xfrm>
              <a:off x="4945656" y="5340756"/>
              <a:ext cx="906018" cy="790809"/>
              <a:chOff x="7779179" y="5103929"/>
              <a:chExt cx="1432874" cy="1218617"/>
            </a:xfrm>
          </p:grpSpPr>
          <p:sp>
            <p:nvSpPr>
              <p:cNvPr id="60" name="矩形 59">
                <a:extLst>
                  <a:ext uri="{FF2B5EF4-FFF2-40B4-BE49-F238E27FC236}">
                    <a16:creationId xmlns:a16="http://schemas.microsoft.com/office/drawing/2014/main" id="{A13589F2-7101-4D94-896C-66098067D7E0}"/>
                  </a:ext>
                </a:extLst>
              </p:cNvPr>
              <p:cNvSpPr/>
              <p:nvPr/>
            </p:nvSpPr>
            <p:spPr>
              <a:xfrm>
                <a:off x="7779179" y="6276827"/>
                <a:ext cx="143287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1F2E6DE6-740B-4460-8666-E4C5F0369D5B}"/>
                  </a:ext>
                </a:extLst>
              </p:cNvPr>
              <p:cNvSpPr/>
              <p:nvPr/>
            </p:nvSpPr>
            <p:spPr>
              <a:xfrm>
                <a:off x="7779179" y="5103929"/>
                <a:ext cx="1432874" cy="113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6118CE36-F3B0-4EBB-83AA-78420983F23B}"/>
                  </a:ext>
                </a:extLst>
              </p:cNvPr>
              <p:cNvSpPr/>
              <p:nvPr/>
            </p:nvSpPr>
            <p:spPr>
              <a:xfrm>
                <a:off x="7826313" y="5186094"/>
                <a:ext cx="1338606" cy="9737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73" name="矩形 72">
              <a:extLst>
                <a:ext uri="{FF2B5EF4-FFF2-40B4-BE49-F238E27FC236}">
                  <a16:creationId xmlns:a16="http://schemas.microsoft.com/office/drawing/2014/main" id="{50D3B078-77EE-488F-A3F5-1571763E0ACC}"/>
                </a:ext>
              </a:extLst>
            </p:cNvPr>
            <p:cNvSpPr/>
            <p:nvPr/>
          </p:nvSpPr>
          <p:spPr>
            <a:xfrm>
              <a:off x="7033466" y="5249854"/>
              <a:ext cx="4713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77" name="矩形: 圆角 76">
            <a:extLst>
              <a:ext uri="{FF2B5EF4-FFF2-40B4-BE49-F238E27FC236}">
                <a16:creationId xmlns:a16="http://schemas.microsoft.com/office/drawing/2014/main" id="{31AD30A7-39FE-447B-B997-F2C1E2573C71}"/>
              </a:ext>
            </a:extLst>
          </p:cNvPr>
          <p:cNvSpPr/>
          <p:nvPr/>
        </p:nvSpPr>
        <p:spPr>
          <a:xfrm>
            <a:off x="4483366" y="1719640"/>
            <a:ext cx="6723580" cy="371019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04470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A6B1C7-E65E-441A-B387-C62F8BCE2692}"/>
              </a:ext>
            </a:extLst>
          </p:cNvPr>
          <p:cNvPicPr>
            <a:picLocks noChangeAspect="1"/>
          </p:cNvPicPr>
          <p:nvPr/>
        </p:nvPicPr>
        <p:blipFill rotWithShape="1">
          <a:blip r:embed="rId2">
            <a:extLst>
              <a:ext uri="{28A0092B-C50C-407E-A947-70E740481C1C}">
                <a14:useLocalDpi xmlns:a14="http://schemas.microsoft.com/office/drawing/2010/main" val="0"/>
              </a:ext>
            </a:extLst>
          </a:blip>
          <a:srcRect l="24300" t="40306" r="23627" b="40661"/>
          <a:stretch/>
        </p:blipFill>
        <p:spPr>
          <a:xfrm>
            <a:off x="9367365" y="272202"/>
            <a:ext cx="2484934" cy="641827"/>
          </a:xfrm>
          <a:prstGeom prst="rect">
            <a:avLst/>
          </a:prstGeom>
        </p:spPr>
      </p:pic>
      <p:grpSp>
        <p:nvGrpSpPr>
          <p:cNvPr id="4" name="组合 3">
            <a:extLst>
              <a:ext uri="{FF2B5EF4-FFF2-40B4-BE49-F238E27FC236}">
                <a16:creationId xmlns:a16="http://schemas.microsoft.com/office/drawing/2014/main" id="{CE0AE481-0EAC-43F4-B1F1-082D28EF7976}"/>
              </a:ext>
            </a:extLst>
          </p:cNvPr>
          <p:cNvGrpSpPr/>
          <p:nvPr/>
        </p:nvGrpSpPr>
        <p:grpSpPr>
          <a:xfrm>
            <a:off x="434903" y="329254"/>
            <a:ext cx="5847704" cy="584775"/>
            <a:chOff x="434903" y="329254"/>
            <a:chExt cx="5847704" cy="584775"/>
          </a:xfrm>
        </p:grpSpPr>
        <p:grpSp>
          <p:nvGrpSpPr>
            <p:cNvPr id="7" name="组合 6">
              <a:extLst>
                <a:ext uri="{FF2B5EF4-FFF2-40B4-BE49-F238E27FC236}">
                  <a16:creationId xmlns:a16="http://schemas.microsoft.com/office/drawing/2014/main" id="{29ECDB99-80EA-4994-A3B3-92832E04421A}"/>
                </a:ext>
              </a:extLst>
            </p:cNvPr>
            <p:cNvGrpSpPr/>
            <p:nvPr/>
          </p:nvGrpSpPr>
          <p:grpSpPr>
            <a:xfrm>
              <a:off x="434903" y="418808"/>
              <a:ext cx="482808" cy="432771"/>
              <a:chOff x="7977188" y="1874838"/>
              <a:chExt cx="1439863" cy="1290638"/>
            </a:xfrm>
          </p:grpSpPr>
          <p:sp>
            <p:nvSpPr>
              <p:cNvPr id="8" name="Oval 1298">
                <a:extLst>
                  <a:ext uri="{FF2B5EF4-FFF2-40B4-BE49-F238E27FC236}">
                    <a16:creationId xmlns:a16="http://schemas.microsoft.com/office/drawing/2014/main" id="{735E715F-F4E6-47AC-9DEC-CC7B04245D57}"/>
                  </a:ext>
                </a:extLst>
              </p:cNvPr>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99">
                <a:extLst>
                  <a:ext uri="{FF2B5EF4-FFF2-40B4-BE49-F238E27FC236}">
                    <a16:creationId xmlns:a16="http://schemas.microsoft.com/office/drawing/2014/main" id="{B6ED6C27-CDF2-47C7-AF26-C3DF27C02746}"/>
                  </a:ext>
                </a:extLst>
              </p:cNvPr>
              <p:cNvSpPr>
                <a:spLocks/>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00">
                <a:extLst>
                  <a:ext uri="{FF2B5EF4-FFF2-40B4-BE49-F238E27FC236}">
                    <a16:creationId xmlns:a16="http://schemas.microsoft.com/office/drawing/2014/main" id="{5C148259-849A-419D-94D5-DED51BF7BDD5}"/>
                  </a:ext>
                </a:extLst>
              </p:cNvPr>
              <p:cNvSpPr>
                <a:spLocks/>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01">
                <a:extLst>
                  <a:ext uri="{FF2B5EF4-FFF2-40B4-BE49-F238E27FC236}">
                    <a16:creationId xmlns:a16="http://schemas.microsoft.com/office/drawing/2014/main" id="{1D4CAC52-BAFD-4607-AA45-1E20A1E5EF71}"/>
                  </a:ext>
                </a:extLst>
              </p:cNvPr>
              <p:cNvSpPr>
                <a:spLocks/>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02">
                <a:extLst>
                  <a:ext uri="{FF2B5EF4-FFF2-40B4-BE49-F238E27FC236}">
                    <a16:creationId xmlns:a16="http://schemas.microsoft.com/office/drawing/2014/main" id="{5C8566C4-AF95-4C15-8AE4-2F424DF4E88E}"/>
                  </a:ext>
                </a:extLst>
              </p:cNvPr>
              <p:cNvSpPr>
                <a:spLocks/>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03">
                <a:extLst>
                  <a:ext uri="{FF2B5EF4-FFF2-40B4-BE49-F238E27FC236}">
                    <a16:creationId xmlns:a16="http://schemas.microsoft.com/office/drawing/2014/main" id="{40E35437-3DA5-47F2-ADB5-AB84D5F11279}"/>
                  </a:ext>
                </a:extLst>
              </p:cNvPr>
              <p:cNvSpPr>
                <a:spLocks/>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04">
                <a:extLst>
                  <a:ext uri="{FF2B5EF4-FFF2-40B4-BE49-F238E27FC236}">
                    <a16:creationId xmlns:a16="http://schemas.microsoft.com/office/drawing/2014/main" id="{B18B63D0-EF1C-424F-ADB5-B86ECC249281}"/>
                  </a:ext>
                </a:extLst>
              </p:cNvPr>
              <p:cNvSpPr>
                <a:spLocks/>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05">
                <a:extLst>
                  <a:ext uri="{FF2B5EF4-FFF2-40B4-BE49-F238E27FC236}">
                    <a16:creationId xmlns:a16="http://schemas.microsoft.com/office/drawing/2014/main" id="{BBF63291-CCAC-4D7E-AE72-D9EA312E8240}"/>
                  </a:ext>
                </a:extLst>
              </p:cNvPr>
              <p:cNvSpPr>
                <a:spLocks/>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15">
              <a:extLst>
                <a:ext uri="{FF2B5EF4-FFF2-40B4-BE49-F238E27FC236}">
                  <a16:creationId xmlns:a16="http://schemas.microsoft.com/office/drawing/2014/main" id="{E3B60880-0F45-4EA9-BC8C-C3D4713C4AD1}"/>
                </a:ext>
              </a:extLst>
            </p:cNvPr>
            <p:cNvSpPr txBox="1"/>
            <p:nvPr/>
          </p:nvSpPr>
          <p:spPr>
            <a:xfrm>
              <a:off x="935810" y="329254"/>
              <a:ext cx="5346797" cy="584775"/>
            </a:xfrm>
            <a:prstGeom prst="rect">
              <a:avLst/>
            </a:prstGeom>
            <a:noFill/>
          </p:spPr>
          <p:txBody>
            <a:bodyPr wrap="square" rtlCol="0">
              <a:spAutoFit/>
            </a:bodyPr>
            <a:lstStyle/>
            <a:p>
              <a:r>
                <a:rPr lang="zh-CN" altLang="en-US" sz="3200" b="1" dirty="0">
                  <a:solidFill>
                    <a:srgbClr val="5F2C09"/>
                  </a:solidFill>
                  <a:latin typeface="Times New Roman" panose="02020603050405020304" pitchFamily="18" charset="0"/>
                  <a:cs typeface="Times New Roman" panose="02020603050405020304" pitchFamily="18" charset="0"/>
                </a:rPr>
                <a:t>标定实验</a:t>
              </a:r>
              <a:endParaRPr lang="zh-SG" altLang="en-US" sz="3200" b="1" dirty="0">
                <a:solidFill>
                  <a:srgbClr val="5F2C09"/>
                </a:solidFill>
                <a:latin typeface="Times New Roman" panose="02020603050405020304" pitchFamily="18" charset="0"/>
                <a:cs typeface="Times New Roman" panose="02020603050405020304" pitchFamily="18" charset="0"/>
              </a:endParaRPr>
            </a:p>
          </p:txBody>
        </p:sp>
      </p:grpSp>
      <p:grpSp>
        <p:nvGrpSpPr>
          <p:cNvPr id="19" name="组合 18">
            <a:extLst>
              <a:ext uri="{FF2B5EF4-FFF2-40B4-BE49-F238E27FC236}">
                <a16:creationId xmlns:a16="http://schemas.microsoft.com/office/drawing/2014/main" id="{D820064B-E756-4E2C-864B-7DBE5DAD1DDD}"/>
              </a:ext>
            </a:extLst>
          </p:cNvPr>
          <p:cNvGrpSpPr/>
          <p:nvPr/>
        </p:nvGrpSpPr>
        <p:grpSpPr>
          <a:xfrm>
            <a:off x="5164568" y="1129974"/>
            <a:ext cx="5426413" cy="5040651"/>
            <a:chOff x="5159735" y="1022493"/>
            <a:chExt cx="6020322" cy="5349057"/>
          </a:xfrm>
        </p:grpSpPr>
        <p:pic>
          <p:nvPicPr>
            <p:cNvPr id="5" name="图片 4">
              <a:extLst>
                <a:ext uri="{FF2B5EF4-FFF2-40B4-BE49-F238E27FC236}">
                  <a16:creationId xmlns:a16="http://schemas.microsoft.com/office/drawing/2014/main" id="{533C2138-0AD7-4A6F-8807-46AD8CBDFDB4}"/>
                </a:ext>
              </a:extLst>
            </p:cNvPr>
            <p:cNvPicPr>
              <a:picLocks noChangeAspect="1"/>
            </p:cNvPicPr>
            <p:nvPr/>
          </p:nvPicPr>
          <p:blipFill>
            <a:blip r:embed="rId3"/>
            <a:stretch>
              <a:fillRect/>
            </a:stretch>
          </p:blipFill>
          <p:spPr>
            <a:xfrm>
              <a:off x="5159735" y="1022493"/>
              <a:ext cx="6020322" cy="4694327"/>
            </a:xfrm>
            <a:prstGeom prst="rect">
              <a:avLst/>
            </a:prstGeom>
          </p:spPr>
        </p:pic>
        <p:pic>
          <p:nvPicPr>
            <p:cNvPr id="18" name="图片 17">
              <a:extLst>
                <a:ext uri="{FF2B5EF4-FFF2-40B4-BE49-F238E27FC236}">
                  <a16:creationId xmlns:a16="http://schemas.microsoft.com/office/drawing/2014/main" id="{943B979C-0BF9-4938-BB34-E1493685C3A2}"/>
                </a:ext>
              </a:extLst>
            </p:cNvPr>
            <p:cNvPicPr>
              <a:picLocks noChangeAspect="1"/>
            </p:cNvPicPr>
            <p:nvPr/>
          </p:nvPicPr>
          <p:blipFill>
            <a:blip r:embed="rId4"/>
            <a:stretch>
              <a:fillRect/>
            </a:stretch>
          </p:blipFill>
          <p:spPr>
            <a:xfrm>
              <a:off x="5159735" y="5716820"/>
              <a:ext cx="6020322" cy="654730"/>
            </a:xfrm>
            <a:prstGeom prst="rect">
              <a:avLst/>
            </a:prstGeom>
          </p:spPr>
        </p:pic>
      </p:grpSp>
      <p:pic>
        <p:nvPicPr>
          <p:cNvPr id="21" name="图片 20">
            <a:extLst>
              <a:ext uri="{FF2B5EF4-FFF2-40B4-BE49-F238E27FC236}">
                <a16:creationId xmlns:a16="http://schemas.microsoft.com/office/drawing/2014/main" id="{9122B60F-29DD-4405-A3AA-80541AA86694}"/>
              </a:ext>
            </a:extLst>
          </p:cNvPr>
          <p:cNvPicPr>
            <a:picLocks noChangeAspect="1"/>
          </p:cNvPicPr>
          <p:nvPr/>
        </p:nvPicPr>
        <p:blipFill>
          <a:blip r:embed="rId5"/>
          <a:stretch>
            <a:fillRect/>
          </a:stretch>
        </p:blipFill>
        <p:spPr>
          <a:xfrm>
            <a:off x="876646" y="1040511"/>
            <a:ext cx="3189131" cy="2478152"/>
          </a:xfrm>
          <a:prstGeom prst="rect">
            <a:avLst/>
          </a:prstGeom>
        </p:spPr>
      </p:pic>
      <p:sp>
        <p:nvSpPr>
          <p:cNvPr id="22" name="文本框 21">
            <a:extLst>
              <a:ext uri="{FF2B5EF4-FFF2-40B4-BE49-F238E27FC236}">
                <a16:creationId xmlns:a16="http://schemas.microsoft.com/office/drawing/2014/main" id="{CD0F16D1-CC16-4F55-B9BF-3312AAB20790}"/>
              </a:ext>
            </a:extLst>
          </p:cNvPr>
          <p:cNvSpPr txBox="1"/>
          <p:nvPr/>
        </p:nvSpPr>
        <p:spPr>
          <a:xfrm>
            <a:off x="1914502" y="6061375"/>
            <a:ext cx="1107996" cy="369332"/>
          </a:xfrm>
          <a:prstGeom prst="rect">
            <a:avLst/>
          </a:prstGeom>
          <a:noFill/>
        </p:spPr>
        <p:txBody>
          <a:bodyPr wrap="none" rtlCol="0">
            <a:spAutoFit/>
          </a:bodyPr>
          <a:lstStyle/>
          <a:p>
            <a:r>
              <a:rPr lang="zh-CN" altLang="en-US" dirty="0"/>
              <a:t>预期情况</a:t>
            </a:r>
          </a:p>
        </p:txBody>
      </p:sp>
      <p:pic>
        <p:nvPicPr>
          <p:cNvPr id="24" name="图片 23">
            <a:extLst>
              <a:ext uri="{FF2B5EF4-FFF2-40B4-BE49-F238E27FC236}">
                <a16:creationId xmlns:a16="http://schemas.microsoft.com/office/drawing/2014/main" id="{D5777D12-34F7-4499-A25D-CF1672CAEABB}"/>
              </a:ext>
            </a:extLst>
          </p:cNvPr>
          <p:cNvPicPr>
            <a:picLocks noChangeAspect="1"/>
          </p:cNvPicPr>
          <p:nvPr/>
        </p:nvPicPr>
        <p:blipFill>
          <a:blip r:embed="rId6"/>
          <a:stretch>
            <a:fillRect/>
          </a:stretch>
        </p:blipFill>
        <p:spPr>
          <a:xfrm>
            <a:off x="871224" y="3534486"/>
            <a:ext cx="3194553" cy="2495610"/>
          </a:xfrm>
          <a:prstGeom prst="rect">
            <a:avLst/>
          </a:prstGeom>
        </p:spPr>
      </p:pic>
      <p:sp>
        <p:nvSpPr>
          <p:cNvPr id="25" name="矩形: 圆角 24">
            <a:extLst>
              <a:ext uri="{FF2B5EF4-FFF2-40B4-BE49-F238E27FC236}">
                <a16:creationId xmlns:a16="http://schemas.microsoft.com/office/drawing/2014/main" id="{41D18AF7-4C0D-4A46-B64F-0F21792C20E1}"/>
              </a:ext>
            </a:extLst>
          </p:cNvPr>
          <p:cNvSpPr/>
          <p:nvPr/>
        </p:nvSpPr>
        <p:spPr>
          <a:xfrm>
            <a:off x="4785782" y="965095"/>
            <a:ext cx="6183984" cy="539019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38331F3F-1FE6-4D8D-B81B-360678B49279}"/>
              </a:ext>
            </a:extLst>
          </p:cNvPr>
          <p:cNvCxnSpPr>
            <a:cxnSpLocks/>
          </p:cNvCxnSpPr>
          <p:nvPr/>
        </p:nvCxnSpPr>
        <p:spPr>
          <a:xfrm>
            <a:off x="1177028" y="3921551"/>
            <a:ext cx="2697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741FA89-9817-4C3F-B137-4D8F5039D6B2}"/>
              </a:ext>
            </a:extLst>
          </p:cNvPr>
          <p:cNvCxnSpPr>
            <a:cxnSpLocks/>
          </p:cNvCxnSpPr>
          <p:nvPr/>
        </p:nvCxnSpPr>
        <p:spPr>
          <a:xfrm flipH="1">
            <a:off x="683227" y="3930950"/>
            <a:ext cx="493801" cy="150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9E6440BB-1384-4928-BBD3-A7B9684F9D9A}"/>
              </a:ext>
            </a:extLst>
          </p:cNvPr>
          <p:cNvSpPr txBox="1"/>
          <p:nvPr/>
        </p:nvSpPr>
        <p:spPr>
          <a:xfrm>
            <a:off x="279074" y="3660193"/>
            <a:ext cx="461665" cy="1015663"/>
          </a:xfrm>
          <a:prstGeom prst="rect">
            <a:avLst/>
          </a:prstGeom>
          <a:noFill/>
        </p:spPr>
        <p:txBody>
          <a:bodyPr vert="eaVert" wrap="none" rtlCol="0">
            <a:spAutoFit/>
          </a:bodyPr>
          <a:lstStyle/>
          <a:p>
            <a:r>
              <a:rPr lang="zh-CN" altLang="en-US" dirty="0"/>
              <a:t>满井容量</a:t>
            </a:r>
          </a:p>
        </p:txBody>
      </p:sp>
    </p:spTree>
    <p:extLst>
      <p:ext uri="{BB962C8B-B14F-4D97-AF65-F5344CB8AC3E}">
        <p14:creationId xmlns:p14="http://schemas.microsoft.com/office/powerpoint/2010/main" val="2307106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0C26E95-8639-4306-BC72-D24E97526BA9}"/>
              </a:ext>
            </a:extLst>
          </p:cNvPr>
          <p:cNvSpPr txBox="1"/>
          <p:nvPr/>
        </p:nvSpPr>
        <p:spPr>
          <a:xfrm>
            <a:off x="6702458" y="2536978"/>
            <a:ext cx="7846243" cy="1446550"/>
          </a:xfrm>
          <a:prstGeom prst="rect">
            <a:avLst/>
          </a:prstGeom>
          <a:noFill/>
        </p:spPr>
        <p:txBody>
          <a:bodyPr wrap="square" rtlCol="0">
            <a:spAutoFit/>
          </a:bodyPr>
          <a:lstStyle/>
          <a:p>
            <a:r>
              <a:rPr lang="zh-CN" altLang="en-US" sz="8800" b="1" u="sng" dirty="0">
                <a:solidFill>
                  <a:schemeClr val="bg1"/>
                </a:solidFill>
                <a:latin typeface="华文中宋" panose="02010600040101010101" pitchFamily="2" charset="-122"/>
                <a:ea typeface="华文中宋" panose="02010600040101010101" pitchFamily="2" charset="-122"/>
              </a:rPr>
              <a:t>实验设备</a:t>
            </a:r>
            <a:endParaRPr lang="en-US" altLang="zh-CN" sz="8800" b="1" u="sng" dirty="0">
              <a:solidFill>
                <a:schemeClr val="bg1"/>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130315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A6B1C7-E65E-441A-B387-C62F8BCE2692}"/>
              </a:ext>
            </a:extLst>
          </p:cNvPr>
          <p:cNvPicPr>
            <a:picLocks noChangeAspect="1"/>
          </p:cNvPicPr>
          <p:nvPr/>
        </p:nvPicPr>
        <p:blipFill rotWithShape="1">
          <a:blip r:embed="rId2">
            <a:extLst>
              <a:ext uri="{28A0092B-C50C-407E-A947-70E740481C1C}">
                <a14:useLocalDpi xmlns:a14="http://schemas.microsoft.com/office/drawing/2010/main" val="0"/>
              </a:ext>
            </a:extLst>
          </a:blip>
          <a:srcRect l="24300" t="40306" r="23627" b="40661"/>
          <a:stretch/>
        </p:blipFill>
        <p:spPr>
          <a:xfrm>
            <a:off x="9367365" y="272202"/>
            <a:ext cx="2484934" cy="641827"/>
          </a:xfrm>
          <a:prstGeom prst="rect">
            <a:avLst/>
          </a:prstGeom>
        </p:spPr>
      </p:pic>
      <p:grpSp>
        <p:nvGrpSpPr>
          <p:cNvPr id="4" name="组合 3">
            <a:extLst>
              <a:ext uri="{FF2B5EF4-FFF2-40B4-BE49-F238E27FC236}">
                <a16:creationId xmlns:a16="http://schemas.microsoft.com/office/drawing/2014/main" id="{CE0AE481-0EAC-43F4-B1F1-082D28EF7976}"/>
              </a:ext>
            </a:extLst>
          </p:cNvPr>
          <p:cNvGrpSpPr/>
          <p:nvPr/>
        </p:nvGrpSpPr>
        <p:grpSpPr>
          <a:xfrm>
            <a:off x="434903" y="329254"/>
            <a:ext cx="5847704" cy="584775"/>
            <a:chOff x="434903" y="329254"/>
            <a:chExt cx="5847704" cy="584775"/>
          </a:xfrm>
        </p:grpSpPr>
        <p:grpSp>
          <p:nvGrpSpPr>
            <p:cNvPr id="7" name="组合 6">
              <a:extLst>
                <a:ext uri="{FF2B5EF4-FFF2-40B4-BE49-F238E27FC236}">
                  <a16:creationId xmlns:a16="http://schemas.microsoft.com/office/drawing/2014/main" id="{29ECDB99-80EA-4994-A3B3-92832E04421A}"/>
                </a:ext>
              </a:extLst>
            </p:cNvPr>
            <p:cNvGrpSpPr/>
            <p:nvPr/>
          </p:nvGrpSpPr>
          <p:grpSpPr>
            <a:xfrm>
              <a:off x="434903" y="418808"/>
              <a:ext cx="482808" cy="432771"/>
              <a:chOff x="7977188" y="1874838"/>
              <a:chExt cx="1439863" cy="1290638"/>
            </a:xfrm>
          </p:grpSpPr>
          <p:sp>
            <p:nvSpPr>
              <p:cNvPr id="8" name="Oval 1298">
                <a:extLst>
                  <a:ext uri="{FF2B5EF4-FFF2-40B4-BE49-F238E27FC236}">
                    <a16:creationId xmlns:a16="http://schemas.microsoft.com/office/drawing/2014/main" id="{735E715F-F4E6-47AC-9DEC-CC7B04245D57}"/>
                  </a:ext>
                </a:extLst>
              </p:cNvPr>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99">
                <a:extLst>
                  <a:ext uri="{FF2B5EF4-FFF2-40B4-BE49-F238E27FC236}">
                    <a16:creationId xmlns:a16="http://schemas.microsoft.com/office/drawing/2014/main" id="{B6ED6C27-CDF2-47C7-AF26-C3DF27C02746}"/>
                  </a:ext>
                </a:extLst>
              </p:cNvPr>
              <p:cNvSpPr>
                <a:spLocks/>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00">
                <a:extLst>
                  <a:ext uri="{FF2B5EF4-FFF2-40B4-BE49-F238E27FC236}">
                    <a16:creationId xmlns:a16="http://schemas.microsoft.com/office/drawing/2014/main" id="{5C148259-849A-419D-94D5-DED51BF7BDD5}"/>
                  </a:ext>
                </a:extLst>
              </p:cNvPr>
              <p:cNvSpPr>
                <a:spLocks/>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01">
                <a:extLst>
                  <a:ext uri="{FF2B5EF4-FFF2-40B4-BE49-F238E27FC236}">
                    <a16:creationId xmlns:a16="http://schemas.microsoft.com/office/drawing/2014/main" id="{1D4CAC52-BAFD-4607-AA45-1E20A1E5EF71}"/>
                  </a:ext>
                </a:extLst>
              </p:cNvPr>
              <p:cNvSpPr>
                <a:spLocks/>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02">
                <a:extLst>
                  <a:ext uri="{FF2B5EF4-FFF2-40B4-BE49-F238E27FC236}">
                    <a16:creationId xmlns:a16="http://schemas.microsoft.com/office/drawing/2014/main" id="{5C8566C4-AF95-4C15-8AE4-2F424DF4E88E}"/>
                  </a:ext>
                </a:extLst>
              </p:cNvPr>
              <p:cNvSpPr>
                <a:spLocks/>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03">
                <a:extLst>
                  <a:ext uri="{FF2B5EF4-FFF2-40B4-BE49-F238E27FC236}">
                    <a16:creationId xmlns:a16="http://schemas.microsoft.com/office/drawing/2014/main" id="{40E35437-3DA5-47F2-ADB5-AB84D5F11279}"/>
                  </a:ext>
                </a:extLst>
              </p:cNvPr>
              <p:cNvSpPr>
                <a:spLocks/>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04">
                <a:extLst>
                  <a:ext uri="{FF2B5EF4-FFF2-40B4-BE49-F238E27FC236}">
                    <a16:creationId xmlns:a16="http://schemas.microsoft.com/office/drawing/2014/main" id="{B18B63D0-EF1C-424F-ADB5-B86ECC249281}"/>
                  </a:ext>
                </a:extLst>
              </p:cNvPr>
              <p:cNvSpPr>
                <a:spLocks/>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05">
                <a:extLst>
                  <a:ext uri="{FF2B5EF4-FFF2-40B4-BE49-F238E27FC236}">
                    <a16:creationId xmlns:a16="http://schemas.microsoft.com/office/drawing/2014/main" id="{BBF63291-CCAC-4D7E-AE72-D9EA312E8240}"/>
                  </a:ext>
                </a:extLst>
              </p:cNvPr>
              <p:cNvSpPr>
                <a:spLocks/>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15">
              <a:extLst>
                <a:ext uri="{FF2B5EF4-FFF2-40B4-BE49-F238E27FC236}">
                  <a16:creationId xmlns:a16="http://schemas.microsoft.com/office/drawing/2014/main" id="{E3B60880-0F45-4EA9-BC8C-C3D4713C4AD1}"/>
                </a:ext>
              </a:extLst>
            </p:cNvPr>
            <p:cNvSpPr txBox="1"/>
            <p:nvPr/>
          </p:nvSpPr>
          <p:spPr>
            <a:xfrm>
              <a:off x="935810" y="329254"/>
              <a:ext cx="5346797" cy="584775"/>
            </a:xfrm>
            <a:prstGeom prst="rect">
              <a:avLst/>
            </a:prstGeom>
            <a:noFill/>
          </p:spPr>
          <p:txBody>
            <a:bodyPr wrap="square" rtlCol="0">
              <a:spAutoFit/>
            </a:bodyPr>
            <a:lstStyle/>
            <a:p>
              <a:r>
                <a:rPr lang="zh-CN" altLang="en-US" sz="3200" b="1" dirty="0">
                  <a:solidFill>
                    <a:srgbClr val="5F2C09"/>
                  </a:solidFill>
                  <a:latin typeface="Times New Roman" panose="02020603050405020304" pitchFamily="18" charset="0"/>
                  <a:cs typeface="Times New Roman" panose="02020603050405020304" pitchFamily="18" charset="0"/>
                </a:rPr>
                <a:t>实验设备选取概况</a:t>
              </a:r>
              <a:endParaRPr lang="zh-SG" altLang="en-US" sz="3200" b="1" dirty="0">
                <a:solidFill>
                  <a:srgbClr val="5F2C09"/>
                </a:solidFill>
                <a:latin typeface="Times New Roman" panose="02020603050405020304" pitchFamily="18" charset="0"/>
                <a:cs typeface="Times New Roman" panose="02020603050405020304" pitchFamily="18" charset="0"/>
              </a:endParaRPr>
            </a:p>
          </p:txBody>
        </p:sp>
      </p:grpSp>
      <p:grpSp>
        <p:nvGrpSpPr>
          <p:cNvPr id="5" name="组合 4">
            <a:extLst>
              <a:ext uri="{FF2B5EF4-FFF2-40B4-BE49-F238E27FC236}">
                <a16:creationId xmlns:a16="http://schemas.microsoft.com/office/drawing/2014/main" id="{FACB4324-3231-4484-935C-1B45869B7798}"/>
              </a:ext>
            </a:extLst>
          </p:cNvPr>
          <p:cNvGrpSpPr/>
          <p:nvPr/>
        </p:nvGrpSpPr>
        <p:grpSpPr>
          <a:xfrm>
            <a:off x="9367365" y="786104"/>
            <a:ext cx="1821338" cy="1925276"/>
            <a:chOff x="1922680" y="1747142"/>
            <a:chExt cx="1821338" cy="1925276"/>
          </a:xfrm>
        </p:grpSpPr>
        <p:sp>
          <p:nvSpPr>
            <p:cNvPr id="19" name="矩形 18">
              <a:extLst>
                <a:ext uri="{FF2B5EF4-FFF2-40B4-BE49-F238E27FC236}">
                  <a16:creationId xmlns:a16="http://schemas.microsoft.com/office/drawing/2014/main" id="{70B141CA-DB48-4E9C-AE64-AF5E0FB10350}"/>
                </a:ext>
              </a:extLst>
            </p:cNvPr>
            <p:cNvSpPr/>
            <p:nvPr/>
          </p:nvSpPr>
          <p:spPr>
            <a:xfrm>
              <a:off x="1922680" y="3450220"/>
              <a:ext cx="1821338" cy="1794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D8F8B13-0F5A-4ACE-B96E-7E8F75525431}"/>
                </a:ext>
              </a:extLst>
            </p:cNvPr>
            <p:cNvSpPr/>
            <p:nvPr/>
          </p:nvSpPr>
          <p:spPr>
            <a:xfrm>
              <a:off x="3233393" y="1747142"/>
              <a:ext cx="47134" cy="1703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00010D9-ADB7-4AD5-B148-C0A769FAA7AA}"/>
                </a:ext>
              </a:extLst>
            </p:cNvPr>
            <p:cNvSpPr/>
            <p:nvPr/>
          </p:nvSpPr>
          <p:spPr>
            <a:xfrm>
              <a:off x="3125769" y="3407463"/>
              <a:ext cx="262381" cy="264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9790DC78-0F72-4FB3-8DC9-861FE66095D8}"/>
                </a:ext>
              </a:extLst>
            </p:cNvPr>
            <p:cNvSpPr/>
            <p:nvPr/>
          </p:nvSpPr>
          <p:spPr>
            <a:xfrm rot="16200000">
              <a:off x="2808345" y="1466868"/>
              <a:ext cx="50007" cy="1043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AF04D199-86BA-4C7F-8055-59E24F1AF36F}"/>
                </a:ext>
              </a:extLst>
            </p:cNvPr>
            <p:cNvSpPr/>
            <p:nvPr/>
          </p:nvSpPr>
          <p:spPr>
            <a:xfrm>
              <a:off x="3179579" y="1917603"/>
              <a:ext cx="154759" cy="1549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48C2E3C9-C8B0-4D84-9C00-63960F0F9655}"/>
              </a:ext>
            </a:extLst>
          </p:cNvPr>
          <p:cNvGrpSpPr/>
          <p:nvPr/>
        </p:nvGrpSpPr>
        <p:grpSpPr>
          <a:xfrm>
            <a:off x="1979628" y="1765568"/>
            <a:ext cx="725864" cy="386449"/>
            <a:chOff x="2130457" y="3066944"/>
            <a:chExt cx="725864" cy="386449"/>
          </a:xfrm>
        </p:grpSpPr>
        <p:sp>
          <p:nvSpPr>
            <p:cNvPr id="20" name="矩形: 剪去左右顶角 19">
              <a:extLst>
                <a:ext uri="{FF2B5EF4-FFF2-40B4-BE49-F238E27FC236}">
                  <a16:creationId xmlns:a16="http://schemas.microsoft.com/office/drawing/2014/main" id="{817750BC-C3D7-4F86-81ED-7595A45E00EA}"/>
                </a:ext>
              </a:extLst>
            </p:cNvPr>
            <p:cNvSpPr/>
            <p:nvPr/>
          </p:nvSpPr>
          <p:spPr>
            <a:xfrm>
              <a:off x="2130457" y="3076321"/>
              <a:ext cx="725864" cy="377072"/>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F06B490D-B3DE-4B09-AF0B-D9A12BD69463}"/>
                </a:ext>
              </a:extLst>
            </p:cNvPr>
            <p:cNvSpPr/>
            <p:nvPr/>
          </p:nvSpPr>
          <p:spPr>
            <a:xfrm>
              <a:off x="2311740" y="3066944"/>
              <a:ext cx="356754"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236287BC-E84B-4B3E-80FC-E4D28014BE5B}"/>
              </a:ext>
            </a:extLst>
          </p:cNvPr>
          <p:cNvGrpSpPr/>
          <p:nvPr/>
        </p:nvGrpSpPr>
        <p:grpSpPr>
          <a:xfrm>
            <a:off x="5301232" y="1765568"/>
            <a:ext cx="1926450" cy="557695"/>
            <a:chOff x="5084836" y="5890280"/>
            <a:chExt cx="1926450" cy="557695"/>
          </a:xfrm>
        </p:grpSpPr>
        <p:sp>
          <p:nvSpPr>
            <p:cNvPr id="30" name="矩形 29">
              <a:extLst>
                <a:ext uri="{FF2B5EF4-FFF2-40B4-BE49-F238E27FC236}">
                  <a16:creationId xmlns:a16="http://schemas.microsoft.com/office/drawing/2014/main" id="{F27CC517-6F00-420A-9134-48E49E18E7CA}"/>
                </a:ext>
              </a:extLst>
            </p:cNvPr>
            <p:cNvSpPr/>
            <p:nvPr/>
          </p:nvSpPr>
          <p:spPr>
            <a:xfrm>
              <a:off x="5084836" y="5940802"/>
              <a:ext cx="1033806" cy="319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37EDC464-C4D6-4D19-9AFF-F15CF5B1E31C}"/>
                </a:ext>
              </a:extLst>
            </p:cNvPr>
            <p:cNvSpPr/>
            <p:nvPr/>
          </p:nvSpPr>
          <p:spPr>
            <a:xfrm>
              <a:off x="5852081" y="6042026"/>
              <a:ext cx="143367" cy="1190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688CE868-7EDE-4CD4-9256-29C5E9E72323}"/>
                </a:ext>
              </a:extLst>
            </p:cNvPr>
            <p:cNvSpPr/>
            <p:nvPr/>
          </p:nvSpPr>
          <p:spPr>
            <a:xfrm>
              <a:off x="5938887" y="6009413"/>
              <a:ext cx="793622" cy="438562"/>
            </a:xfrm>
            <a:custGeom>
              <a:avLst/>
              <a:gdLst>
                <a:gd name="connsiteX0" fmla="*/ 0 w 793622"/>
                <a:gd name="connsiteY0" fmla="*/ 89729 h 438562"/>
                <a:gd name="connsiteX1" fmla="*/ 263950 w 793622"/>
                <a:gd name="connsiteY1" fmla="*/ 438521 h 438562"/>
                <a:gd name="connsiteX2" fmla="*/ 593888 w 793622"/>
                <a:gd name="connsiteY2" fmla="*/ 70876 h 438562"/>
                <a:gd name="connsiteX3" fmla="*/ 782424 w 793622"/>
                <a:gd name="connsiteY3" fmla="*/ 4888 h 438562"/>
                <a:gd name="connsiteX4" fmla="*/ 772998 w 793622"/>
                <a:gd name="connsiteY4" fmla="*/ 4888 h 438562"/>
                <a:gd name="connsiteX5" fmla="*/ 782424 w 793622"/>
                <a:gd name="connsiteY5" fmla="*/ 4888 h 43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622" h="438562">
                  <a:moveTo>
                    <a:pt x="0" y="89729"/>
                  </a:moveTo>
                  <a:cubicBezTo>
                    <a:pt x="82484" y="265696"/>
                    <a:pt x="164969" y="441663"/>
                    <a:pt x="263950" y="438521"/>
                  </a:cubicBezTo>
                  <a:cubicBezTo>
                    <a:pt x="362931" y="435379"/>
                    <a:pt x="507476" y="143148"/>
                    <a:pt x="593888" y="70876"/>
                  </a:cubicBezTo>
                  <a:cubicBezTo>
                    <a:pt x="680300" y="-1396"/>
                    <a:pt x="782424" y="4888"/>
                    <a:pt x="782424" y="4888"/>
                  </a:cubicBezTo>
                  <a:cubicBezTo>
                    <a:pt x="812276" y="-6110"/>
                    <a:pt x="772998" y="4888"/>
                    <a:pt x="772998" y="4888"/>
                  </a:cubicBezTo>
                  <a:lnTo>
                    <a:pt x="782424" y="4888"/>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0838E8CF-03B6-46E1-B6EA-F28BAEC970D1}"/>
                </a:ext>
              </a:extLst>
            </p:cNvPr>
            <p:cNvSpPr/>
            <p:nvPr/>
          </p:nvSpPr>
          <p:spPr>
            <a:xfrm>
              <a:off x="6693917" y="5890280"/>
              <a:ext cx="317369" cy="236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5B412AA6-1818-451A-A14D-2C60753C7770}"/>
                </a:ext>
              </a:extLst>
            </p:cNvPr>
            <p:cNvSpPr/>
            <p:nvPr/>
          </p:nvSpPr>
          <p:spPr>
            <a:xfrm rot="5400000">
              <a:off x="6899238" y="5988297"/>
              <a:ext cx="178377"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5" name="图片 34">
            <a:extLst>
              <a:ext uri="{FF2B5EF4-FFF2-40B4-BE49-F238E27FC236}">
                <a16:creationId xmlns:a16="http://schemas.microsoft.com/office/drawing/2014/main" id="{70EC69C4-42A9-41FE-AD75-906D31EAE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89" y="2522191"/>
            <a:ext cx="3590229" cy="3874416"/>
          </a:xfrm>
          <a:prstGeom prst="rect">
            <a:avLst/>
          </a:prstGeom>
        </p:spPr>
      </p:pic>
      <p:pic>
        <p:nvPicPr>
          <p:cNvPr id="39" name="图片 38">
            <a:extLst>
              <a:ext uri="{FF2B5EF4-FFF2-40B4-BE49-F238E27FC236}">
                <a16:creationId xmlns:a16="http://schemas.microsoft.com/office/drawing/2014/main" id="{288BBE64-9AD9-433E-81D2-BB0C2175A9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2607" y="2442396"/>
            <a:ext cx="2265608" cy="4039710"/>
          </a:xfrm>
          <a:prstGeom prst="rect">
            <a:avLst/>
          </a:prstGeom>
        </p:spPr>
      </p:pic>
      <p:pic>
        <p:nvPicPr>
          <p:cNvPr id="41" name="图片 40">
            <a:extLst>
              <a:ext uri="{FF2B5EF4-FFF2-40B4-BE49-F238E27FC236}">
                <a16:creationId xmlns:a16="http://schemas.microsoft.com/office/drawing/2014/main" id="{04967811-C774-406B-B13B-050D6DFC0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8459" y="2442396"/>
            <a:ext cx="2265607" cy="4044445"/>
          </a:xfrm>
          <a:prstGeom prst="rect">
            <a:avLst/>
          </a:prstGeom>
        </p:spPr>
      </p:pic>
      <p:pic>
        <p:nvPicPr>
          <p:cNvPr id="43" name="图片 42">
            <a:extLst>
              <a:ext uri="{FF2B5EF4-FFF2-40B4-BE49-F238E27FC236}">
                <a16:creationId xmlns:a16="http://schemas.microsoft.com/office/drawing/2014/main" id="{32642C6F-9B7B-4875-BEB9-7DA5A260C4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8665" y="2780526"/>
            <a:ext cx="1555921" cy="3701580"/>
          </a:xfrm>
          <a:prstGeom prst="rect">
            <a:avLst/>
          </a:prstGeom>
        </p:spPr>
      </p:pic>
      <p:pic>
        <p:nvPicPr>
          <p:cNvPr id="45" name="图片 44">
            <a:extLst>
              <a:ext uri="{FF2B5EF4-FFF2-40B4-BE49-F238E27FC236}">
                <a16:creationId xmlns:a16="http://schemas.microsoft.com/office/drawing/2014/main" id="{FBCF2ED4-B2DC-4DC6-8AB4-D293D92C2C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22894" y="2780526"/>
            <a:ext cx="1555921" cy="3701580"/>
          </a:xfrm>
          <a:prstGeom prst="rect">
            <a:avLst/>
          </a:prstGeom>
        </p:spPr>
      </p:pic>
    </p:spTree>
    <p:extLst>
      <p:ext uri="{BB962C8B-B14F-4D97-AF65-F5344CB8AC3E}">
        <p14:creationId xmlns:p14="http://schemas.microsoft.com/office/powerpoint/2010/main" val="4230774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A6B1C7-E65E-441A-B387-C62F8BCE2692}"/>
              </a:ext>
            </a:extLst>
          </p:cNvPr>
          <p:cNvPicPr>
            <a:picLocks noChangeAspect="1"/>
          </p:cNvPicPr>
          <p:nvPr/>
        </p:nvPicPr>
        <p:blipFill rotWithShape="1">
          <a:blip r:embed="rId2">
            <a:extLst>
              <a:ext uri="{28A0092B-C50C-407E-A947-70E740481C1C}">
                <a14:useLocalDpi xmlns:a14="http://schemas.microsoft.com/office/drawing/2010/main" val="0"/>
              </a:ext>
            </a:extLst>
          </a:blip>
          <a:srcRect l="24300" t="40306" r="23627" b="40661"/>
          <a:stretch/>
        </p:blipFill>
        <p:spPr>
          <a:xfrm>
            <a:off x="9367365" y="272202"/>
            <a:ext cx="2484934" cy="641827"/>
          </a:xfrm>
          <a:prstGeom prst="rect">
            <a:avLst/>
          </a:prstGeom>
        </p:spPr>
      </p:pic>
      <p:grpSp>
        <p:nvGrpSpPr>
          <p:cNvPr id="4" name="组合 3">
            <a:extLst>
              <a:ext uri="{FF2B5EF4-FFF2-40B4-BE49-F238E27FC236}">
                <a16:creationId xmlns:a16="http://schemas.microsoft.com/office/drawing/2014/main" id="{CE0AE481-0EAC-43F4-B1F1-082D28EF7976}"/>
              </a:ext>
            </a:extLst>
          </p:cNvPr>
          <p:cNvGrpSpPr/>
          <p:nvPr/>
        </p:nvGrpSpPr>
        <p:grpSpPr>
          <a:xfrm>
            <a:off x="434903" y="329254"/>
            <a:ext cx="5847704" cy="584775"/>
            <a:chOff x="434903" y="329254"/>
            <a:chExt cx="5847704" cy="584775"/>
          </a:xfrm>
        </p:grpSpPr>
        <p:grpSp>
          <p:nvGrpSpPr>
            <p:cNvPr id="7" name="组合 6">
              <a:extLst>
                <a:ext uri="{FF2B5EF4-FFF2-40B4-BE49-F238E27FC236}">
                  <a16:creationId xmlns:a16="http://schemas.microsoft.com/office/drawing/2014/main" id="{29ECDB99-80EA-4994-A3B3-92832E04421A}"/>
                </a:ext>
              </a:extLst>
            </p:cNvPr>
            <p:cNvGrpSpPr/>
            <p:nvPr/>
          </p:nvGrpSpPr>
          <p:grpSpPr>
            <a:xfrm>
              <a:off x="434903" y="418808"/>
              <a:ext cx="482808" cy="432771"/>
              <a:chOff x="7977188" y="1874838"/>
              <a:chExt cx="1439863" cy="1290638"/>
            </a:xfrm>
          </p:grpSpPr>
          <p:sp>
            <p:nvSpPr>
              <p:cNvPr id="8" name="Oval 1298">
                <a:extLst>
                  <a:ext uri="{FF2B5EF4-FFF2-40B4-BE49-F238E27FC236}">
                    <a16:creationId xmlns:a16="http://schemas.microsoft.com/office/drawing/2014/main" id="{735E715F-F4E6-47AC-9DEC-CC7B04245D57}"/>
                  </a:ext>
                </a:extLst>
              </p:cNvPr>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99">
                <a:extLst>
                  <a:ext uri="{FF2B5EF4-FFF2-40B4-BE49-F238E27FC236}">
                    <a16:creationId xmlns:a16="http://schemas.microsoft.com/office/drawing/2014/main" id="{B6ED6C27-CDF2-47C7-AF26-C3DF27C02746}"/>
                  </a:ext>
                </a:extLst>
              </p:cNvPr>
              <p:cNvSpPr>
                <a:spLocks/>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00">
                <a:extLst>
                  <a:ext uri="{FF2B5EF4-FFF2-40B4-BE49-F238E27FC236}">
                    <a16:creationId xmlns:a16="http://schemas.microsoft.com/office/drawing/2014/main" id="{5C148259-849A-419D-94D5-DED51BF7BDD5}"/>
                  </a:ext>
                </a:extLst>
              </p:cNvPr>
              <p:cNvSpPr>
                <a:spLocks/>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01">
                <a:extLst>
                  <a:ext uri="{FF2B5EF4-FFF2-40B4-BE49-F238E27FC236}">
                    <a16:creationId xmlns:a16="http://schemas.microsoft.com/office/drawing/2014/main" id="{1D4CAC52-BAFD-4607-AA45-1E20A1E5EF71}"/>
                  </a:ext>
                </a:extLst>
              </p:cNvPr>
              <p:cNvSpPr>
                <a:spLocks/>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02">
                <a:extLst>
                  <a:ext uri="{FF2B5EF4-FFF2-40B4-BE49-F238E27FC236}">
                    <a16:creationId xmlns:a16="http://schemas.microsoft.com/office/drawing/2014/main" id="{5C8566C4-AF95-4C15-8AE4-2F424DF4E88E}"/>
                  </a:ext>
                </a:extLst>
              </p:cNvPr>
              <p:cNvSpPr>
                <a:spLocks/>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03">
                <a:extLst>
                  <a:ext uri="{FF2B5EF4-FFF2-40B4-BE49-F238E27FC236}">
                    <a16:creationId xmlns:a16="http://schemas.microsoft.com/office/drawing/2014/main" id="{40E35437-3DA5-47F2-ADB5-AB84D5F11279}"/>
                  </a:ext>
                </a:extLst>
              </p:cNvPr>
              <p:cNvSpPr>
                <a:spLocks/>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04">
                <a:extLst>
                  <a:ext uri="{FF2B5EF4-FFF2-40B4-BE49-F238E27FC236}">
                    <a16:creationId xmlns:a16="http://schemas.microsoft.com/office/drawing/2014/main" id="{B18B63D0-EF1C-424F-ADB5-B86ECC249281}"/>
                  </a:ext>
                </a:extLst>
              </p:cNvPr>
              <p:cNvSpPr>
                <a:spLocks/>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05">
                <a:extLst>
                  <a:ext uri="{FF2B5EF4-FFF2-40B4-BE49-F238E27FC236}">
                    <a16:creationId xmlns:a16="http://schemas.microsoft.com/office/drawing/2014/main" id="{BBF63291-CCAC-4D7E-AE72-D9EA312E8240}"/>
                  </a:ext>
                </a:extLst>
              </p:cNvPr>
              <p:cNvSpPr>
                <a:spLocks/>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15">
              <a:extLst>
                <a:ext uri="{FF2B5EF4-FFF2-40B4-BE49-F238E27FC236}">
                  <a16:creationId xmlns:a16="http://schemas.microsoft.com/office/drawing/2014/main" id="{E3B60880-0F45-4EA9-BC8C-C3D4713C4AD1}"/>
                </a:ext>
              </a:extLst>
            </p:cNvPr>
            <p:cNvSpPr txBox="1"/>
            <p:nvPr/>
          </p:nvSpPr>
          <p:spPr>
            <a:xfrm>
              <a:off x="935810" y="329254"/>
              <a:ext cx="5346797" cy="584775"/>
            </a:xfrm>
            <a:prstGeom prst="rect">
              <a:avLst/>
            </a:prstGeom>
            <a:noFill/>
          </p:spPr>
          <p:txBody>
            <a:bodyPr wrap="square" rtlCol="0">
              <a:spAutoFit/>
            </a:bodyPr>
            <a:lstStyle/>
            <a:p>
              <a:r>
                <a:rPr lang="zh-CN" altLang="en-US" sz="3200" b="1" dirty="0">
                  <a:solidFill>
                    <a:srgbClr val="5F2C09"/>
                  </a:solidFill>
                  <a:latin typeface="Times New Roman" panose="02020603050405020304" pitchFamily="18" charset="0"/>
                  <a:cs typeface="Times New Roman" panose="02020603050405020304" pitchFamily="18" charset="0"/>
                </a:rPr>
                <a:t>光源</a:t>
              </a:r>
              <a:endParaRPr lang="zh-SG" altLang="en-US" sz="3200" b="1" dirty="0">
                <a:solidFill>
                  <a:srgbClr val="5F2C09"/>
                </a:solidFill>
                <a:latin typeface="Times New Roman" panose="02020603050405020304" pitchFamily="18" charset="0"/>
                <a:cs typeface="Times New Roman" panose="02020603050405020304" pitchFamily="18" charset="0"/>
              </a:endParaRPr>
            </a:p>
          </p:txBody>
        </p:sp>
      </p:grpSp>
      <p:grpSp>
        <p:nvGrpSpPr>
          <p:cNvPr id="2" name="组合 1">
            <a:extLst>
              <a:ext uri="{FF2B5EF4-FFF2-40B4-BE49-F238E27FC236}">
                <a16:creationId xmlns:a16="http://schemas.microsoft.com/office/drawing/2014/main" id="{48C2E3C9-C8B0-4D84-9C00-63960F0F9655}"/>
              </a:ext>
            </a:extLst>
          </p:cNvPr>
          <p:cNvGrpSpPr/>
          <p:nvPr/>
        </p:nvGrpSpPr>
        <p:grpSpPr>
          <a:xfrm>
            <a:off x="5733068" y="405505"/>
            <a:ext cx="725864" cy="386449"/>
            <a:chOff x="2130457" y="3066944"/>
            <a:chExt cx="725864" cy="386449"/>
          </a:xfrm>
        </p:grpSpPr>
        <p:sp>
          <p:nvSpPr>
            <p:cNvPr id="20" name="矩形: 剪去左右顶角 19">
              <a:extLst>
                <a:ext uri="{FF2B5EF4-FFF2-40B4-BE49-F238E27FC236}">
                  <a16:creationId xmlns:a16="http://schemas.microsoft.com/office/drawing/2014/main" id="{817750BC-C3D7-4F86-81ED-7595A45E00EA}"/>
                </a:ext>
              </a:extLst>
            </p:cNvPr>
            <p:cNvSpPr/>
            <p:nvPr/>
          </p:nvSpPr>
          <p:spPr>
            <a:xfrm>
              <a:off x="2130457" y="3076321"/>
              <a:ext cx="725864" cy="377072"/>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F06B490D-B3DE-4B09-AF0B-D9A12BD69463}"/>
                </a:ext>
              </a:extLst>
            </p:cNvPr>
            <p:cNvSpPr/>
            <p:nvPr/>
          </p:nvSpPr>
          <p:spPr>
            <a:xfrm>
              <a:off x="2311740" y="3066944"/>
              <a:ext cx="356754"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5" name="图片 34">
            <a:extLst>
              <a:ext uri="{FF2B5EF4-FFF2-40B4-BE49-F238E27FC236}">
                <a16:creationId xmlns:a16="http://schemas.microsoft.com/office/drawing/2014/main" id="{70EC69C4-42A9-41FE-AD75-906D31EAE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596" y="1071061"/>
            <a:ext cx="4865860" cy="5251021"/>
          </a:xfrm>
          <a:prstGeom prst="rect">
            <a:avLst/>
          </a:prstGeom>
        </p:spPr>
      </p:pic>
      <p:pic>
        <p:nvPicPr>
          <p:cNvPr id="28" name="图片 27">
            <a:extLst>
              <a:ext uri="{FF2B5EF4-FFF2-40B4-BE49-F238E27FC236}">
                <a16:creationId xmlns:a16="http://schemas.microsoft.com/office/drawing/2014/main" id="{5FC6FA92-2AEB-4216-BC3C-623653BED405}"/>
              </a:ext>
            </a:extLst>
          </p:cNvPr>
          <p:cNvPicPr>
            <a:picLocks noChangeAspect="1"/>
          </p:cNvPicPr>
          <p:nvPr/>
        </p:nvPicPr>
        <p:blipFill>
          <a:blip r:embed="rId4"/>
          <a:stretch>
            <a:fillRect/>
          </a:stretch>
        </p:blipFill>
        <p:spPr>
          <a:xfrm>
            <a:off x="5233456" y="1010288"/>
            <a:ext cx="6584251" cy="5372566"/>
          </a:xfrm>
          <a:prstGeom prst="rect">
            <a:avLst/>
          </a:prstGeom>
        </p:spPr>
      </p:pic>
    </p:spTree>
    <p:extLst>
      <p:ext uri="{BB962C8B-B14F-4D97-AF65-F5344CB8AC3E}">
        <p14:creationId xmlns:p14="http://schemas.microsoft.com/office/powerpoint/2010/main" val="2998044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A6B1C7-E65E-441A-B387-C62F8BCE2692}"/>
              </a:ext>
            </a:extLst>
          </p:cNvPr>
          <p:cNvPicPr>
            <a:picLocks noChangeAspect="1"/>
          </p:cNvPicPr>
          <p:nvPr/>
        </p:nvPicPr>
        <p:blipFill rotWithShape="1">
          <a:blip r:embed="rId2">
            <a:extLst>
              <a:ext uri="{28A0092B-C50C-407E-A947-70E740481C1C}">
                <a14:useLocalDpi xmlns:a14="http://schemas.microsoft.com/office/drawing/2010/main" val="0"/>
              </a:ext>
            </a:extLst>
          </a:blip>
          <a:srcRect l="24300" t="40306" r="23627" b="40661"/>
          <a:stretch/>
        </p:blipFill>
        <p:spPr>
          <a:xfrm>
            <a:off x="9367365" y="272202"/>
            <a:ext cx="2484934" cy="641827"/>
          </a:xfrm>
          <a:prstGeom prst="rect">
            <a:avLst/>
          </a:prstGeom>
        </p:spPr>
      </p:pic>
      <p:grpSp>
        <p:nvGrpSpPr>
          <p:cNvPr id="4" name="组合 3">
            <a:extLst>
              <a:ext uri="{FF2B5EF4-FFF2-40B4-BE49-F238E27FC236}">
                <a16:creationId xmlns:a16="http://schemas.microsoft.com/office/drawing/2014/main" id="{CE0AE481-0EAC-43F4-B1F1-082D28EF7976}"/>
              </a:ext>
            </a:extLst>
          </p:cNvPr>
          <p:cNvGrpSpPr/>
          <p:nvPr/>
        </p:nvGrpSpPr>
        <p:grpSpPr>
          <a:xfrm>
            <a:off x="434903" y="329254"/>
            <a:ext cx="5847704" cy="584775"/>
            <a:chOff x="434903" y="329254"/>
            <a:chExt cx="5847704" cy="584775"/>
          </a:xfrm>
        </p:grpSpPr>
        <p:grpSp>
          <p:nvGrpSpPr>
            <p:cNvPr id="7" name="组合 6">
              <a:extLst>
                <a:ext uri="{FF2B5EF4-FFF2-40B4-BE49-F238E27FC236}">
                  <a16:creationId xmlns:a16="http://schemas.microsoft.com/office/drawing/2014/main" id="{29ECDB99-80EA-4994-A3B3-92832E04421A}"/>
                </a:ext>
              </a:extLst>
            </p:cNvPr>
            <p:cNvGrpSpPr/>
            <p:nvPr/>
          </p:nvGrpSpPr>
          <p:grpSpPr>
            <a:xfrm>
              <a:off x="434903" y="418808"/>
              <a:ext cx="482808" cy="432771"/>
              <a:chOff x="7977188" y="1874838"/>
              <a:chExt cx="1439863" cy="1290638"/>
            </a:xfrm>
          </p:grpSpPr>
          <p:sp>
            <p:nvSpPr>
              <p:cNvPr id="8" name="Oval 1298">
                <a:extLst>
                  <a:ext uri="{FF2B5EF4-FFF2-40B4-BE49-F238E27FC236}">
                    <a16:creationId xmlns:a16="http://schemas.microsoft.com/office/drawing/2014/main" id="{735E715F-F4E6-47AC-9DEC-CC7B04245D57}"/>
                  </a:ext>
                </a:extLst>
              </p:cNvPr>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99">
                <a:extLst>
                  <a:ext uri="{FF2B5EF4-FFF2-40B4-BE49-F238E27FC236}">
                    <a16:creationId xmlns:a16="http://schemas.microsoft.com/office/drawing/2014/main" id="{B6ED6C27-CDF2-47C7-AF26-C3DF27C02746}"/>
                  </a:ext>
                </a:extLst>
              </p:cNvPr>
              <p:cNvSpPr>
                <a:spLocks/>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00">
                <a:extLst>
                  <a:ext uri="{FF2B5EF4-FFF2-40B4-BE49-F238E27FC236}">
                    <a16:creationId xmlns:a16="http://schemas.microsoft.com/office/drawing/2014/main" id="{5C148259-849A-419D-94D5-DED51BF7BDD5}"/>
                  </a:ext>
                </a:extLst>
              </p:cNvPr>
              <p:cNvSpPr>
                <a:spLocks/>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01">
                <a:extLst>
                  <a:ext uri="{FF2B5EF4-FFF2-40B4-BE49-F238E27FC236}">
                    <a16:creationId xmlns:a16="http://schemas.microsoft.com/office/drawing/2014/main" id="{1D4CAC52-BAFD-4607-AA45-1E20A1E5EF71}"/>
                  </a:ext>
                </a:extLst>
              </p:cNvPr>
              <p:cNvSpPr>
                <a:spLocks/>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02">
                <a:extLst>
                  <a:ext uri="{FF2B5EF4-FFF2-40B4-BE49-F238E27FC236}">
                    <a16:creationId xmlns:a16="http://schemas.microsoft.com/office/drawing/2014/main" id="{5C8566C4-AF95-4C15-8AE4-2F424DF4E88E}"/>
                  </a:ext>
                </a:extLst>
              </p:cNvPr>
              <p:cNvSpPr>
                <a:spLocks/>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03">
                <a:extLst>
                  <a:ext uri="{FF2B5EF4-FFF2-40B4-BE49-F238E27FC236}">
                    <a16:creationId xmlns:a16="http://schemas.microsoft.com/office/drawing/2014/main" id="{40E35437-3DA5-47F2-ADB5-AB84D5F11279}"/>
                  </a:ext>
                </a:extLst>
              </p:cNvPr>
              <p:cNvSpPr>
                <a:spLocks/>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04">
                <a:extLst>
                  <a:ext uri="{FF2B5EF4-FFF2-40B4-BE49-F238E27FC236}">
                    <a16:creationId xmlns:a16="http://schemas.microsoft.com/office/drawing/2014/main" id="{B18B63D0-EF1C-424F-ADB5-B86ECC249281}"/>
                  </a:ext>
                </a:extLst>
              </p:cNvPr>
              <p:cNvSpPr>
                <a:spLocks/>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05">
                <a:extLst>
                  <a:ext uri="{FF2B5EF4-FFF2-40B4-BE49-F238E27FC236}">
                    <a16:creationId xmlns:a16="http://schemas.microsoft.com/office/drawing/2014/main" id="{BBF63291-CCAC-4D7E-AE72-D9EA312E8240}"/>
                  </a:ext>
                </a:extLst>
              </p:cNvPr>
              <p:cNvSpPr>
                <a:spLocks/>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15">
              <a:extLst>
                <a:ext uri="{FF2B5EF4-FFF2-40B4-BE49-F238E27FC236}">
                  <a16:creationId xmlns:a16="http://schemas.microsoft.com/office/drawing/2014/main" id="{E3B60880-0F45-4EA9-BC8C-C3D4713C4AD1}"/>
                </a:ext>
              </a:extLst>
            </p:cNvPr>
            <p:cNvSpPr txBox="1"/>
            <p:nvPr/>
          </p:nvSpPr>
          <p:spPr>
            <a:xfrm>
              <a:off x="935810" y="329254"/>
              <a:ext cx="5346797" cy="584775"/>
            </a:xfrm>
            <a:prstGeom prst="rect">
              <a:avLst/>
            </a:prstGeom>
            <a:noFill/>
          </p:spPr>
          <p:txBody>
            <a:bodyPr wrap="square" rtlCol="0">
              <a:spAutoFit/>
            </a:bodyPr>
            <a:lstStyle/>
            <a:p>
              <a:r>
                <a:rPr lang="zh-CN" altLang="en-US" sz="3200" b="1" dirty="0">
                  <a:solidFill>
                    <a:srgbClr val="5F2C09"/>
                  </a:solidFill>
                  <a:latin typeface="Times New Roman" panose="02020603050405020304" pitchFamily="18" charset="0"/>
                  <a:cs typeface="Times New Roman" panose="02020603050405020304" pitchFamily="18" charset="0"/>
                </a:rPr>
                <a:t>照度计方案一</a:t>
              </a:r>
              <a:endParaRPr lang="zh-SG" altLang="en-US" sz="3200" b="1" dirty="0">
                <a:solidFill>
                  <a:srgbClr val="5F2C09"/>
                </a:solidFill>
                <a:latin typeface="Times New Roman" panose="02020603050405020304" pitchFamily="18" charset="0"/>
                <a:cs typeface="Times New Roman" panose="02020603050405020304" pitchFamily="18" charset="0"/>
              </a:endParaRPr>
            </a:p>
          </p:txBody>
        </p:sp>
      </p:grpSp>
      <p:pic>
        <p:nvPicPr>
          <p:cNvPr id="5" name="图片 4">
            <a:extLst>
              <a:ext uri="{FF2B5EF4-FFF2-40B4-BE49-F238E27FC236}">
                <a16:creationId xmlns:a16="http://schemas.microsoft.com/office/drawing/2014/main" id="{29F99E8A-6C42-4929-B5DE-84BD05C4C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5470" y="1189165"/>
            <a:ext cx="6232150" cy="5062857"/>
          </a:xfrm>
          <a:prstGeom prst="rect">
            <a:avLst/>
          </a:prstGeom>
        </p:spPr>
      </p:pic>
      <p:pic>
        <p:nvPicPr>
          <p:cNvPr id="20" name="图片 19">
            <a:extLst>
              <a:ext uri="{FF2B5EF4-FFF2-40B4-BE49-F238E27FC236}">
                <a16:creationId xmlns:a16="http://schemas.microsoft.com/office/drawing/2014/main" id="{830E909C-32ED-4C4B-A5FA-F02859631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209" y="1602174"/>
            <a:ext cx="4657445" cy="4219271"/>
          </a:xfrm>
          <a:prstGeom prst="rect">
            <a:avLst/>
          </a:prstGeom>
        </p:spPr>
      </p:pic>
      <p:grpSp>
        <p:nvGrpSpPr>
          <p:cNvPr id="21" name="组合 20">
            <a:extLst>
              <a:ext uri="{FF2B5EF4-FFF2-40B4-BE49-F238E27FC236}">
                <a16:creationId xmlns:a16="http://schemas.microsoft.com/office/drawing/2014/main" id="{3866F2A1-D2AD-4604-B7E4-4D0BB53BA065}"/>
              </a:ext>
            </a:extLst>
          </p:cNvPr>
          <p:cNvGrpSpPr/>
          <p:nvPr/>
        </p:nvGrpSpPr>
        <p:grpSpPr>
          <a:xfrm>
            <a:off x="5259825" y="285814"/>
            <a:ext cx="1926450" cy="557695"/>
            <a:chOff x="5084836" y="5890280"/>
            <a:chExt cx="1926450" cy="557695"/>
          </a:xfrm>
        </p:grpSpPr>
        <p:sp>
          <p:nvSpPr>
            <p:cNvPr id="22" name="矩形 21">
              <a:extLst>
                <a:ext uri="{FF2B5EF4-FFF2-40B4-BE49-F238E27FC236}">
                  <a16:creationId xmlns:a16="http://schemas.microsoft.com/office/drawing/2014/main" id="{8F66E8BF-A5FC-41E2-9980-04C02E6EC4A5}"/>
                </a:ext>
              </a:extLst>
            </p:cNvPr>
            <p:cNvSpPr/>
            <p:nvPr/>
          </p:nvSpPr>
          <p:spPr>
            <a:xfrm>
              <a:off x="5084836" y="5940802"/>
              <a:ext cx="1033806" cy="319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8BF162C5-BD27-4FA0-BA7F-DF99704DE8AA}"/>
                </a:ext>
              </a:extLst>
            </p:cNvPr>
            <p:cNvSpPr/>
            <p:nvPr/>
          </p:nvSpPr>
          <p:spPr>
            <a:xfrm>
              <a:off x="5852081" y="6042026"/>
              <a:ext cx="143367" cy="1190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4F1355FC-2BB3-4377-AA66-B2E6BE88FDC8}"/>
                </a:ext>
              </a:extLst>
            </p:cNvPr>
            <p:cNvSpPr/>
            <p:nvPr/>
          </p:nvSpPr>
          <p:spPr>
            <a:xfrm>
              <a:off x="5938887" y="6009413"/>
              <a:ext cx="793622" cy="438562"/>
            </a:xfrm>
            <a:custGeom>
              <a:avLst/>
              <a:gdLst>
                <a:gd name="connsiteX0" fmla="*/ 0 w 793622"/>
                <a:gd name="connsiteY0" fmla="*/ 89729 h 438562"/>
                <a:gd name="connsiteX1" fmla="*/ 263950 w 793622"/>
                <a:gd name="connsiteY1" fmla="*/ 438521 h 438562"/>
                <a:gd name="connsiteX2" fmla="*/ 593888 w 793622"/>
                <a:gd name="connsiteY2" fmla="*/ 70876 h 438562"/>
                <a:gd name="connsiteX3" fmla="*/ 782424 w 793622"/>
                <a:gd name="connsiteY3" fmla="*/ 4888 h 438562"/>
                <a:gd name="connsiteX4" fmla="*/ 772998 w 793622"/>
                <a:gd name="connsiteY4" fmla="*/ 4888 h 438562"/>
                <a:gd name="connsiteX5" fmla="*/ 782424 w 793622"/>
                <a:gd name="connsiteY5" fmla="*/ 4888 h 43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622" h="438562">
                  <a:moveTo>
                    <a:pt x="0" y="89729"/>
                  </a:moveTo>
                  <a:cubicBezTo>
                    <a:pt x="82484" y="265696"/>
                    <a:pt x="164969" y="441663"/>
                    <a:pt x="263950" y="438521"/>
                  </a:cubicBezTo>
                  <a:cubicBezTo>
                    <a:pt x="362931" y="435379"/>
                    <a:pt x="507476" y="143148"/>
                    <a:pt x="593888" y="70876"/>
                  </a:cubicBezTo>
                  <a:cubicBezTo>
                    <a:pt x="680300" y="-1396"/>
                    <a:pt x="782424" y="4888"/>
                    <a:pt x="782424" y="4888"/>
                  </a:cubicBezTo>
                  <a:cubicBezTo>
                    <a:pt x="812276" y="-6110"/>
                    <a:pt x="772998" y="4888"/>
                    <a:pt x="772998" y="4888"/>
                  </a:cubicBezTo>
                  <a:lnTo>
                    <a:pt x="782424" y="4888"/>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85C65661-E9BD-4AA3-8362-40F4B42548F7}"/>
                </a:ext>
              </a:extLst>
            </p:cNvPr>
            <p:cNvSpPr/>
            <p:nvPr/>
          </p:nvSpPr>
          <p:spPr>
            <a:xfrm>
              <a:off x="6693917" y="5890280"/>
              <a:ext cx="317369" cy="236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EF4D76CC-AE97-477C-84B2-E1C3A5FE4CA1}"/>
                </a:ext>
              </a:extLst>
            </p:cNvPr>
            <p:cNvSpPr/>
            <p:nvPr/>
          </p:nvSpPr>
          <p:spPr>
            <a:xfrm rot="5400000">
              <a:off x="6899238" y="5988297"/>
              <a:ext cx="178377"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41641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A6B1C7-E65E-441A-B387-C62F8BCE2692}"/>
              </a:ext>
            </a:extLst>
          </p:cNvPr>
          <p:cNvPicPr>
            <a:picLocks noChangeAspect="1"/>
          </p:cNvPicPr>
          <p:nvPr/>
        </p:nvPicPr>
        <p:blipFill rotWithShape="1">
          <a:blip r:embed="rId2">
            <a:extLst>
              <a:ext uri="{28A0092B-C50C-407E-A947-70E740481C1C}">
                <a14:useLocalDpi xmlns:a14="http://schemas.microsoft.com/office/drawing/2010/main" val="0"/>
              </a:ext>
            </a:extLst>
          </a:blip>
          <a:srcRect l="24300" t="40306" r="23627" b="40661"/>
          <a:stretch/>
        </p:blipFill>
        <p:spPr>
          <a:xfrm>
            <a:off x="9367365" y="272202"/>
            <a:ext cx="2484934" cy="641827"/>
          </a:xfrm>
          <a:prstGeom prst="rect">
            <a:avLst/>
          </a:prstGeom>
        </p:spPr>
      </p:pic>
      <p:grpSp>
        <p:nvGrpSpPr>
          <p:cNvPr id="4" name="组合 3">
            <a:extLst>
              <a:ext uri="{FF2B5EF4-FFF2-40B4-BE49-F238E27FC236}">
                <a16:creationId xmlns:a16="http://schemas.microsoft.com/office/drawing/2014/main" id="{CE0AE481-0EAC-43F4-B1F1-082D28EF7976}"/>
              </a:ext>
            </a:extLst>
          </p:cNvPr>
          <p:cNvGrpSpPr/>
          <p:nvPr/>
        </p:nvGrpSpPr>
        <p:grpSpPr>
          <a:xfrm>
            <a:off x="434903" y="329254"/>
            <a:ext cx="5847704" cy="584775"/>
            <a:chOff x="434903" y="329254"/>
            <a:chExt cx="5847704" cy="584775"/>
          </a:xfrm>
        </p:grpSpPr>
        <p:grpSp>
          <p:nvGrpSpPr>
            <p:cNvPr id="7" name="组合 6">
              <a:extLst>
                <a:ext uri="{FF2B5EF4-FFF2-40B4-BE49-F238E27FC236}">
                  <a16:creationId xmlns:a16="http://schemas.microsoft.com/office/drawing/2014/main" id="{29ECDB99-80EA-4994-A3B3-92832E04421A}"/>
                </a:ext>
              </a:extLst>
            </p:cNvPr>
            <p:cNvGrpSpPr/>
            <p:nvPr/>
          </p:nvGrpSpPr>
          <p:grpSpPr>
            <a:xfrm>
              <a:off x="434903" y="418808"/>
              <a:ext cx="482808" cy="432771"/>
              <a:chOff x="7977188" y="1874838"/>
              <a:chExt cx="1439863" cy="1290638"/>
            </a:xfrm>
          </p:grpSpPr>
          <p:sp>
            <p:nvSpPr>
              <p:cNvPr id="8" name="Oval 1298">
                <a:extLst>
                  <a:ext uri="{FF2B5EF4-FFF2-40B4-BE49-F238E27FC236}">
                    <a16:creationId xmlns:a16="http://schemas.microsoft.com/office/drawing/2014/main" id="{735E715F-F4E6-47AC-9DEC-CC7B04245D57}"/>
                  </a:ext>
                </a:extLst>
              </p:cNvPr>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99">
                <a:extLst>
                  <a:ext uri="{FF2B5EF4-FFF2-40B4-BE49-F238E27FC236}">
                    <a16:creationId xmlns:a16="http://schemas.microsoft.com/office/drawing/2014/main" id="{B6ED6C27-CDF2-47C7-AF26-C3DF27C02746}"/>
                  </a:ext>
                </a:extLst>
              </p:cNvPr>
              <p:cNvSpPr>
                <a:spLocks/>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00">
                <a:extLst>
                  <a:ext uri="{FF2B5EF4-FFF2-40B4-BE49-F238E27FC236}">
                    <a16:creationId xmlns:a16="http://schemas.microsoft.com/office/drawing/2014/main" id="{5C148259-849A-419D-94D5-DED51BF7BDD5}"/>
                  </a:ext>
                </a:extLst>
              </p:cNvPr>
              <p:cNvSpPr>
                <a:spLocks/>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01">
                <a:extLst>
                  <a:ext uri="{FF2B5EF4-FFF2-40B4-BE49-F238E27FC236}">
                    <a16:creationId xmlns:a16="http://schemas.microsoft.com/office/drawing/2014/main" id="{1D4CAC52-BAFD-4607-AA45-1E20A1E5EF71}"/>
                  </a:ext>
                </a:extLst>
              </p:cNvPr>
              <p:cNvSpPr>
                <a:spLocks/>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02">
                <a:extLst>
                  <a:ext uri="{FF2B5EF4-FFF2-40B4-BE49-F238E27FC236}">
                    <a16:creationId xmlns:a16="http://schemas.microsoft.com/office/drawing/2014/main" id="{5C8566C4-AF95-4C15-8AE4-2F424DF4E88E}"/>
                  </a:ext>
                </a:extLst>
              </p:cNvPr>
              <p:cNvSpPr>
                <a:spLocks/>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03">
                <a:extLst>
                  <a:ext uri="{FF2B5EF4-FFF2-40B4-BE49-F238E27FC236}">
                    <a16:creationId xmlns:a16="http://schemas.microsoft.com/office/drawing/2014/main" id="{40E35437-3DA5-47F2-ADB5-AB84D5F11279}"/>
                  </a:ext>
                </a:extLst>
              </p:cNvPr>
              <p:cNvSpPr>
                <a:spLocks/>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04">
                <a:extLst>
                  <a:ext uri="{FF2B5EF4-FFF2-40B4-BE49-F238E27FC236}">
                    <a16:creationId xmlns:a16="http://schemas.microsoft.com/office/drawing/2014/main" id="{B18B63D0-EF1C-424F-ADB5-B86ECC249281}"/>
                  </a:ext>
                </a:extLst>
              </p:cNvPr>
              <p:cNvSpPr>
                <a:spLocks/>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05">
                <a:extLst>
                  <a:ext uri="{FF2B5EF4-FFF2-40B4-BE49-F238E27FC236}">
                    <a16:creationId xmlns:a16="http://schemas.microsoft.com/office/drawing/2014/main" id="{BBF63291-CCAC-4D7E-AE72-D9EA312E8240}"/>
                  </a:ext>
                </a:extLst>
              </p:cNvPr>
              <p:cNvSpPr>
                <a:spLocks/>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15">
              <a:extLst>
                <a:ext uri="{FF2B5EF4-FFF2-40B4-BE49-F238E27FC236}">
                  <a16:creationId xmlns:a16="http://schemas.microsoft.com/office/drawing/2014/main" id="{E3B60880-0F45-4EA9-BC8C-C3D4713C4AD1}"/>
                </a:ext>
              </a:extLst>
            </p:cNvPr>
            <p:cNvSpPr txBox="1"/>
            <p:nvPr/>
          </p:nvSpPr>
          <p:spPr>
            <a:xfrm>
              <a:off x="935810" y="329254"/>
              <a:ext cx="5346797" cy="584775"/>
            </a:xfrm>
            <a:prstGeom prst="rect">
              <a:avLst/>
            </a:prstGeom>
            <a:noFill/>
          </p:spPr>
          <p:txBody>
            <a:bodyPr wrap="square" rtlCol="0">
              <a:spAutoFit/>
            </a:bodyPr>
            <a:lstStyle/>
            <a:p>
              <a:r>
                <a:rPr lang="zh-CN" altLang="en-US" sz="3200" b="1" dirty="0">
                  <a:solidFill>
                    <a:srgbClr val="5F2C09"/>
                  </a:solidFill>
                  <a:latin typeface="Times New Roman" panose="02020603050405020304" pitchFamily="18" charset="0"/>
                  <a:cs typeface="Times New Roman" panose="02020603050405020304" pitchFamily="18" charset="0"/>
                </a:rPr>
                <a:t>照度计方案二</a:t>
              </a:r>
              <a:endParaRPr lang="zh-SG" altLang="en-US" sz="3200" b="1" dirty="0">
                <a:solidFill>
                  <a:srgbClr val="5F2C09"/>
                </a:solidFill>
                <a:latin typeface="Times New Roman" panose="02020603050405020304" pitchFamily="18" charset="0"/>
                <a:cs typeface="Times New Roman" panose="02020603050405020304" pitchFamily="18" charset="0"/>
              </a:endParaRPr>
            </a:p>
          </p:txBody>
        </p:sp>
      </p:grpSp>
      <p:grpSp>
        <p:nvGrpSpPr>
          <p:cNvPr id="21" name="组合 20">
            <a:extLst>
              <a:ext uri="{FF2B5EF4-FFF2-40B4-BE49-F238E27FC236}">
                <a16:creationId xmlns:a16="http://schemas.microsoft.com/office/drawing/2014/main" id="{3866F2A1-D2AD-4604-B7E4-4D0BB53BA065}"/>
              </a:ext>
            </a:extLst>
          </p:cNvPr>
          <p:cNvGrpSpPr/>
          <p:nvPr/>
        </p:nvGrpSpPr>
        <p:grpSpPr>
          <a:xfrm>
            <a:off x="5259825" y="285814"/>
            <a:ext cx="1926450" cy="557695"/>
            <a:chOff x="5084836" y="5890280"/>
            <a:chExt cx="1926450" cy="557695"/>
          </a:xfrm>
        </p:grpSpPr>
        <p:sp>
          <p:nvSpPr>
            <p:cNvPr id="22" name="矩形 21">
              <a:extLst>
                <a:ext uri="{FF2B5EF4-FFF2-40B4-BE49-F238E27FC236}">
                  <a16:creationId xmlns:a16="http://schemas.microsoft.com/office/drawing/2014/main" id="{8F66E8BF-A5FC-41E2-9980-04C02E6EC4A5}"/>
                </a:ext>
              </a:extLst>
            </p:cNvPr>
            <p:cNvSpPr/>
            <p:nvPr/>
          </p:nvSpPr>
          <p:spPr>
            <a:xfrm>
              <a:off x="5084836" y="5940802"/>
              <a:ext cx="1033806" cy="319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8BF162C5-BD27-4FA0-BA7F-DF99704DE8AA}"/>
                </a:ext>
              </a:extLst>
            </p:cNvPr>
            <p:cNvSpPr/>
            <p:nvPr/>
          </p:nvSpPr>
          <p:spPr>
            <a:xfrm>
              <a:off x="5852081" y="6042026"/>
              <a:ext cx="143367" cy="1190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4F1355FC-2BB3-4377-AA66-B2E6BE88FDC8}"/>
                </a:ext>
              </a:extLst>
            </p:cNvPr>
            <p:cNvSpPr/>
            <p:nvPr/>
          </p:nvSpPr>
          <p:spPr>
            <a:xfrm>
              <a:off x="5938887" y="6009413"/>
              <a:ext cx="793622" cy="438562"/>
            </a:xfrm>
            <a:custGeom>
              <a:avLst/>
              <a:gdLst>
                <a:gd name="connsiteX0" fmla="*/ 0 w 793622"/>
                <a:gd name="connsiteY0" fmla="*/ 89729 h 438562"/>
                <a:gd name="connsiteX1" fmla="*/ 263950 w 793622"/>
                <a:gd name="connsiteY1" fmla="*/ 438521 h 438562"/>
                <a:gd name="connsiteX2" fmla="*/ 593888 w 793622"/>
                <a:gd name="connsiteY2" fmla="*/ 70876 h 438562"/>
                <a:gd name="connsiteX3" fmla="*/ 782424 w 793622"/>
                <a:gd name="connsiteY3" fmla="*/ 4888 h 438562"/>
                <a:gd name="connsiteX4" fmla="*/ 772998 w 793622"/>
                <a:gd name="connsiteY4" fmla="*/ 4888 h 438562"/>
                <a:gd name="connsiteX5" fmla="*/ 782424 w 793622"/>
                <a:gd name="connsiteY5" fmla="*/ 4888 h 43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622" h="438562">
                  <a:moveTo>
                    <a:pt x="0" y="89729"/>
                  </a:moveTo>
                  <a:cubicBezTo>
                    <a:pt x="82484" y="265696"/>
                    <a:pt x="164969" y="441663"/>
                    <a:pt x="263950" y="438521"/>
                  </a:cubicBezTo>
                  <a:cubicBezTo>
                    <a:pt x="362931" y="435379"/>
                    <a:pt x="507476" y="143148"/>
                    <a:pt x="593888" y="70876"/>
                  </a:cubicBezTo>
                  <a:cubicBezTo>
                    <a:pt x="680300" y="-1396"/>
                    <a:pt x="782424" y="4888"/>
                    <a:pt x="782424" y="4888"/>
                  </a:cubicBezTo>
                  <a:cubicBezTo>
                    <a:pt x="812276" y="-6110"/>
                    <a:pt x="772998" y="4888"/>
                    <a:pt x="772998" y="4888"/>
                  </a:cubicBezTo>
                  <a:lnTo>
                    <a:pt x="782424" y="4888"/>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85C65661-E9BD-4AA3-8362-40F4B42548F7}"/>
                </a:ext>
              </a:extLst>
            </p:cNvPr>
            <p:cNvSpPr/>
            <p:nvPr/>
          </p:nvSpPr>
          <p:spPr>
            <a:xfrm>
              <a:off x="6693917" y="5890280"/>
              <a:ext cx="317369" cy="236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EF4D76CC-AE97-477C-84B2-E1C3A5FE4CA1}"/>
                </a:ext>
              </a:extLst>
            </p:cNvPr>
            <p:cNvSpPr/>
            <p:nvPr/>
          </p:nvSpPr>
          <p:spPr>
            <a:xfrm rot="5400000">
              <a:off x="6899238" y="5988297"/>
              <a:ext cx="178377"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66A79356-4DFD-4888-A027-AE4596743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498" y="1058982"/>
            <a:ext cx="2922760" cy="5211449"/>
          </a:xfrm>
          <a:prstGeom prst="rect">
            <a:avLst/>
          </a:prstGeom>
        </p:spPr>
      </p:pic>
      <p:pic>
        <p:nvPicPr>
          <p:cNvPr id="18" name="图片 17">
            <a:extLst>
              <a:ext uri="{FF2B5EF4-FFF2-40B4-BE49-F238E27FC236}">
                <a16:creationId xmlns:a16="http://schemas.microsoft.com/office/drawing/2014/main" id="{9C5580AE-DD76-48AB-BAD8-86BD6AE51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772" y="1097720"/>
            <a:ext cx="5267325" cy="5133975"/>
          </a:xfrm>
          <a:prstGeom prst="rect">
            <a:avLst/>
          </a:prstGeom>
        </p:spPr>
      </p:pic>
    </p:spTree>
    <p:extLst>
      <p:ext uri="{BB962C8B-B14F-4D97-AF65-F5344CB8AC3E}">
        <p14:creationId xmlns:p14="http://schemas.microsoft.com/office/powerpoint/2010/main" val="2893340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A6B1C7-E65E-441A-B387-C62F8BCE2692}"/>
              </a:ext>
            </a:extLst>
          </p:cNvPr>
          <p:cNvPicPr>
            <a:picLocks noChangeAspect="1"/>
          </p:cNvPicPr>
          <p:nvPr/>
        </p:nvPicPr>
        <p:blipFill rotWithShape="1">
          <a:blip r:embed="rId2">
            <a:extLst>
              <a:ext uri="{28A0092B-C50C-407E-A947-70E740481C1C}">
                <a14:useLocalDpi xmlns:a14="http://schemas.microsoft.com/office/drawing/2010/main" val="0"/>
              </a:ext>
            </a:extLst>
          </a:blip>
          <a:srcRect l="24300" t="40306" r="23627" b="40661"/>
          <a:stretch/>
        </p:blipFill>
        <p:spPr>
          <a:xfrm>
            <a:off x="9367365" y="272202"/>
            <a:ext cx="2484934" cy="641827"/>
          </a:xfrm>
          <a:prstGeom prst="rect">
            <a:avLst/>
          </a:prstGeom>
        </p:spPr>
      </p:pic>
      <p:grpSp>
        <p:nvGrpSpPr>
          <p:cNvPr id="4" name="组合 3">
            <a:extLst>
              <a:ext uri="{FF2B5EF4-FFF2-40B4-BE49-F238E27FC236}">
                <a16:creationId xmlns:a16="http://schemas.microsoft.com/office/drawing/2014/main" id="{CE0AE481-0EAC-43F4-B1F1-082D28EF7976}"/>
              </a:ext>
            </a:extLst>
          </p:cNvPr>
          <p:cNvGrpSpPr/>
          <p:nvPr/>
        </p:nvGrpSpPr>
        <p:grpSpPr>
          <a:xfrm>
            <a:off x="434903" y="329254"/>
            <a:ext cx="5847704" cy="584775"/>
            <a:chOff x="434903" y="329254"/>
            <a:chExt cx="5847704" cy="584775"/>
          </a:xfrm>
        </p:grpSpPr>
        <p:grpSp>
          <p:nvGrpSpPr>
            <p:cNvPr id="7" name="组合 6">
              <a:extLst>
                <a:ext uri="{FF2B5EF4-FFF2-40B4-BE49-F238E27FC236}">
                  <a16:creationId xmlns:a16="http://schemas.microsoft.com/office/drawing/2014/main" id="{29ECDB99-80EA-4994-A3B3-92832E04421A}"/>
                </a:ext>
              </a:extLst>
            </p:cNvPr>
            <p:cNvGrpSpPr/>
            <p:nvPr/>
          </p:nvGrpSpPr>
          <p:grpSpPr>
            <a:xfrm>
              <a:off x="434903" y="418808"/>
              <a:ext cx="482808" cy="432771"/>
              <a:chOff x="7977188" y="1874838"/>
              <a:chExt cx="1439863" cy="1290638"/>
            </a:xfrm>
          </p:grpSpPr>
          <p:sp>
            <p:nvSpPr>
              <p:cNvPr id="8" name="Oval 1298">
                <a:extLst>
                  <a:ext uri="{FF2B5EF4-FFF2-40B4-BE49-F238E27FC236}">
                    <a16:creationId xmlns:a16="http://schemas.microsoft.com/office/drawing/2014/main" id="{735E715F-F4E6-47AC-9DEC-CC7B04245D57}"/>
                  </a:ext>
                </a:extLst>
              </p:cNvPr>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99">
                <a:extLst>
                  <a:ext uri="{FF2B5EF4-FFF2-40B4-BE49-F238E27FC236}">
                    <a16:creationId xmlns:a16="http://schemas.microsoft.com/office/drawing/2014/main" id="{B6ED6C27-CDF2-47C7-AF26-C3DF27C02746}"/>
                  </a:ext>
                </a:extLst>
              </p:cNvPr>
              <p:cNvSpPr>
                <a:spLocks/>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00">
                <a:extLst>
                  <a:ext uri="{FF2B5EF4-FFF2-40B4-BE49-F238E27FC236}">
                    <a16:creationId xmlns:a16="http://schemas.microsoft.com/office/drawing/2014/main" id="{5C148259-849A-419D-94D5-DED51BF7BDD5}"/>
                  </a:ext>
                </a:extLst>
              </p:cNvPr>
              <p:cNvSpPr>
                <a:spLocks/>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01">
                <a:extLst>
                  <a:ext uri="{FF2B5EF4-FFF2-40B4-BE49-F238E27FC236}">
                    <a16:creationId xmlns:a16="http://schemas.microsoft.com/office/drawing/2014/main" id="{1D4CAC52-BAFD-4607-AA45-1E20A1E5EF71}"/>
                  </a:ext>
                </a:extLst>
              </p:cNvPr>
              <p:cNvSpPr>
                <a:spLocks/>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02">
                <a:extLst>
                  <a:ext uri="{FF2B5EF4-FFF2-40B4-BE49-F238E27FC236}">
                    <a16:creationId xmlns:a16="http://schemas.microsoft.com/office/drawing/2014/main" id="{5C8566C4-AF95-4C15-8AE4-2F424DF4E88E}"/>
                  </a:ext>
                </a:extLst>
              </p:cNvPr>
              <p:cNvSpPr>
                <a:spLocks/>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03">
                <a:extLst>
                  <a:ext uri="{FF2B5EF4-FFF2-40B4-BE49-F238E27FC236}">
                    <a16:creationId xmlns:a16="http://schemas.microsoft.com/office/drawing/2014/main" id="{40E35437-3DA5-47F2-ADB5-AB84D5F11279}"/>
                  </a:ext>
                </a:extLst>
              </p:cNvPr>
              <p:cNvSpPr>
                <a:spLocks/>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04">
                <a:extLst>
                  <a:ext uri="{FF2B5EF4-FFF2-40B4-BE49-F238E27FC236}">
                    <a16:creationId xmlns:a16="http://schemas.microsoft.com/office/drawing/2014/main" id="{B18B63D0-EF1C-424F-ADB5-B86ECC249281}"/>
                  </a:ext>
                </a:extLst>
              </p:cNvPr>
              <p:cNvSpPr>
                <a:spLocks/>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05">
                <a:extLst>
                  <a:ext uri="{FF2B5EF4-FFF2-40B4-BE49-F238E27FC236}">
                    <a16:creationId xmlns:a16="http://schemas.microsoft.com/office/drawing/2014/main" id="{BBF63291-CCAC-4D7E-AE72-D9EA312E8240}"/>
                  </a:ext>
                </a:extLst>
              </p:cNvPr>
              <p:cNvSpPr>
                <a:spLocks/>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15">
              <a:extLst>
                <a:ext uri="{FF2B5EF4-FFF2-40B4-BE49-F238E27FC236}">
                  <a16:creationId xmlns:a16="http://schemas.microsoft.com/office/drawing/2014/main" id="{E3B60880-0F45-4EA9-BC8C-C3D4713C4AD1}"/>
                </a:ext>
              </a:extLst>
            </p:cNvPr>
            <p:cNvSpPr txBox="1"/>
            <p:nvPr/>
          </p:nvSpPr>
          <p:spPr>
            <a:xfrm>
              <a:off x="935810" y="329254"/>
              <a:ext cx="5346797" cy="584775"/>
            </a:xfrm>
            <a:prstGeom prst="rect">
              <a:avLst/>
            </a:prstGeom>
            <a:noFill/>
          </p:spPr>
          <p:txBody>
            <a:bodyPr wrap="square" rtlCol="0">
              <a:spAutoFit/>
            </a:bodyPr>
            <a:lstStyle/>
            <a:p>
              <a:r>
                <a:rPr lang="zh-CN" altLang="en-US" sz="3200" b="1" dirty="0">
                  <a:solidFill>
                    <a:srgbClr val="5F2C09"/>
                  </a:solidFill>
                  <a:latin typeface="Times New Roman" panose="02020603050405020304" pitchFamily="18" charset="0"/>
                  <a:cs typeface="Times New Roman" panose="02020603050405020304" pitchFamily="18" charset="0"/>
                </a:rPr>
                <a:t>实验架</a:t>
              </a:r>
              <a:endParaRPr lang="zh-SG" altLang="en-US" sz="3200" b="1" dirty="0">
                <a:solidFill>
                  <a:srgbClr val="5F2C09"/>
                </a:solidFill>
                <a:latin typeface="Times New Roman" panose="02020603050405020304" pitchFamily="18" charset="0"/>
                <a:cs typeface="Times New Roman" panose="02020603050405020304" pitchFamily="18" charset="0"/>
              </a:endParaRPr>
            </a:p>
          </p:txBody>
        </p:sp>
      </p:grpSp>
      <p:pic>
        <p:nvPicPr>
          <p:cNvPr id="5" name="图片 4">
            <a:extLst>
              <a:ext uri="{FF2B5EF4-FFF2-40B4-BE49-F238E27FC236}">
                <a16:creationId xmlns:a16="http://schemas.microsoft.com/office/drawing/2014/main" id="{F315D4C7-554E-49F5-9C7C-8BFBF2832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96" y="1410483"/>
            <a:ext cx="5204990" cy="5175315"/>
          </a:xfrm>
          <a:prstGeom prst="rect">
            <a:avLst/>
          </a:prstGeom>
        </p:spPr>
      </p:pic>
      <p:sp>
        <p:nvSpPr>
          <p:cNvPr id="6" name="文本框 5">
            <a:extLst>
              <a:ext uri="{FF2B5EF4-FFF2-40B4-BE49-F238E27FC236}">
                <a16:creationId xmlns:a16="http://schemas.microsoft.com/office/drawing/2014/main" id="{F2468947-65DB-4511-9B35-F90E5D066F6B}"/>
              </a:ext>
            </a:extLst>
          </p:cNvPr>
          <p:cNvSpPr txBox="1"/>
          <p:nvPr/>
        </p:nvSpPr>
        <p:spPr>
          <a:xfrm>
            <a:off x="6096000" y="836885"/>
            <a:ext cx="5447466" cy="646331"/>
          </a:xfrm>
          <a:prstGeom prst="rect">
            <a:avLst/>
          </a:prstGeom>
          <a:noFill/>
        </p:spPr>
        <p:txBody>
          <a:bodyPr wrap="square" rtlCol="0">
            <a:spAutoFit/>
          </a:bodyPr>
          <a:lstStyle/>
          <a:p>
            <a:pPr algn="ctr"/>
            <a:r>
              <a:rPr lang="zh-CN" altLang="en-US" dirty="0"/>
              <a:t>奥尔思带刻度标尺双相机实验台机器视觉实验架水平仪相机夹魔术手支架</a:t>
            </a:r>
          </a:p>
        </p:txBody>
      </p:sp>
      <p:sp>
        <p:nvSpPr>
          <p:cNvPr id="18" name="文本框 17">
            <a:extLst>
              <a:ext uri="{FF2B5EF4-FFF2-40B4-BE49-F238E27FC236}">
                <a16:creationId xmlns:a16="http://schemas.microsoft.com/office/drawing/2014/main" id="{3089FB59-07D7-4715-9476-15340DAB4B5C}"/>
              </a:ext>
            </a:extLst>
          </p:cNvPr>
          <p:cNvSpPr txBox="1"/>
          <p:nvPr/>
        </p:nvSpPr>
        <p:spPr>
          <a:xfrm>
            <a:off x="2151234" y="904922"/>
            <a:ext cx="2168542" cy="369332"/>
          </a:xfrm>
          <a:prstGeom prst="rect">
            <a:avLst/>
          </a:prstGeom>
          <a:noFill/>
        </p:spPr>
        <p:txBody>
          <a:bodyPr wrap="none" rtlCol="0">
            <a:spAutoFit/>
          </a:bodyPr>
          <a:lstStyle/>
          <a:p>
            <a:r>
              <a:rPr lang="zh-CN" altLang="en-US" dirty="0"/>
              <a:t>新次元</a:t>
            </a:r>
            <a:r>
              <a:rPr lang="en-US" altLang="zh-CN" dirty="0"/>
              <a:t>XCY-SY600-02</a:t>
            </a:r>
            <a:endParaRPr lang="zh-CN" altLang="en-US" dirty="0"/>
          </a:p>
        </p:txBody>
      </p:sp>
      <p:pic>
        <p:nvPicPr>
          <p:cNvPr id="19" name="图片 18">
            <a:extLst>
              <a:ext uri="{FF2B5EF4-FFF2-40B4-BE49-F238E27FC236}">
                <a16:creationId xmlns:a16="http://schemas.microsoft.com/office/drawing/2014/main" id="{E6560968-CED9-4B88-92A0-44AD1E5D1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4002" y="1442498"/>
            <a:ext cx="5189466" cy="5143300"/>
          </a:xfrm>
          <a:prstGeom prst="rect">
            <a:avLst/>
          </a:prstGeom>
        </p:spPr>
      </p:pic>
      <p:grpSp>
        <p:nvGrpSpPr>
          <p:cNvPr id="20" name="组合 19">
            <a:extLst>
              <a:ext uri="{FF2B5EF4-FFF2-40B4-BE49-F238E27FC236}">
                <a16:creationId xmlns:a16="http://schemas.microsoft.com/office/drawing/2014/main" id="{C238C9A5-A288-4620-9239-B9CC053158DB}"/>
              </a:ext>
            </a:extLst>
          </p:cNvPr>
          <p:cNvGrpSpPr/>
          <p:nvPr/>
        </p:nvGrpSpPr>
        <p:grpSpPr>
          <a:xfrm>
            <a:off x="4684400" y="233173"/>
            <a:ext cx="1307799" cy="1105861"/>
            <a:chOff x="1922680" y="1747142"/>
            <a:chExt cx="1821338" cy="1925276"/>
          </a:xfrm>
        </p:grpSpPr>
        <p:sp>
          <p:nvSpPr>
            <p:cNvPr id="21" name="矩形 20">
              <a:extLst>
                <a:ext uri="{FF2B5EF4-FFF2-40B4-BE49-F238E27FC236}">
                  <a16:creationId xmlns:a16="http://schemas.microsoft.com/office/drawing/2014/main" id="{2FB9EEE4-4624-438F-B377-90566F6F5F1E}"/>
                </a:ext>
              </a:extLst>
            </p:cNvPr>
            <p:cNvSpPr/>
            <p:nvPr/>
          </p:nvSpPr>
          <p:spPr>
            <a:xfrm>
              <a:off x="1922680" y="3450220"/>
              <a:ext cx="1821338" cy="1794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82CBFA79-55CD-4707-A84A-A6C9C81E3009}"/>
                </a:ext>
              </a:extLst>
            </p:cNvPr>
            <p:cNvSpPr/>
            <p:nvPr/>
          </p:nvSpPr>
          <p:spPr>
            <a:xfrm>
              <a:off x="3233393" y="1747142"/>
              <a:ext cx="47134" cy="1703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A59DB34-BAC5-403F-9BC5-E51198B76121}"/>
                </a:ext>
              </a:extLst>
            </p:cNvPr>
            <p:cNvSpPr/>
            <p:nvPr/>
          </p:nvSpPr>
          <p:spPr>
            <a:xfrm>
              <a:off x="3125769" y="3407463"/>
              <a:ext cx="262381" cy="264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AE93D5F2-C760-4B41-8840-8A14BA2627E9}"/>
                </a:ext>
              </a:extLst>
            </p:cNvPr>
            <p:cNvSpPr/>
            <p:nvPr/>
          </p:nvSpPr>
          <p:spPr>
            <a:xfrm rot="16200000">
              <a:off x="2808345" y="1466868"/>
              <a:ext cx="50007" cy="1043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C81E02B3-C0BC-43EA-97B7-9FB43420FF8D}"/>
                </a:ext>
              </a:extLst>
            </p:cNvPr>
            <p:cNvSpPr/>
            <p:nvPr/>
          </p:nvSpPr>
          <p:spPr>
            <a:xfrm>
              <a:off x="3179579" y="1917603"/>
              <a:ext cx="154759" cy="1549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12093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0C26E95-8639-4306-BC72-D24E97526BA9}"/>
              </a:ext>
            </a:extLst>
          </p:cNvPr>
          <p:cNvSpPr txBox="1"/>
          <p:nvPr/>
        </p:nvSpPr>
        <p:spPr>
          <a:xfrm>
            <a:off x="6702458" y="2536978"/>
            <a:ext cx="7846243" cy="1446550"/>
          </a:xfrm>
          <a:prstGeom prst="rect">
            <a:avLst/>
          </a:prstGeom>
          <a:noFill/>
        </p:spPr>
        <p:txBody>
          <a:bodyPr wrap="square" rtlCol="0">
            <a:spAutoFit/>
          </a:bodyPr>
          <a:lstStyle/>
          <a:p>
            <a:r>
              <a:rPr lang="zh-CN" altLang="en-US" sz="8800" b="1" u="sng" dirty="0">
                <a:solidFill>
                  <a:schemeClr val="bg1"/>
                </a:solidFill>
                <a:latin typeface="华文中宋" panose="02010600040101010101" pitchFamily="2" charset="-122"/>
                <a:ea typeface="华文中宋" panose="02010600040101010101" pitchFamily="2" charset="-122"/>
              </a:rPr>
              <a:t>三色处理</a:t>
            </a:r>
            <a:endParaRPr lang="en-US" altLang="zh-CN" sz="8800" b="1" u="sng" dirty="0">
              <a:solidFill>
                <a:schemeClr val="bg1"/>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341041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57B3E8BF-6777-4EA4-8672-37EFC753450D}"/>
              </a:ext>
            </a:extLst>
          </p:cNvPr>
          <p:cNvCxnSpPr/>
          <p:nvPr/>
        </p:nvCxnSpPr>
        <p:spPr>
          <a:xfrm flipH="1">
            <a:off x="5709765" y="-335047"/>
            <a:ext cx="2885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90008BFA-88E0-4364-94CE-A860860AC622}"/>
              </a:ext>
            </a:extLst>
          </p:cNvPr>
          <p:cNvSpPr txBox="1"/>
          <p:nvPr/>
        </p:nvSpPr>
        <p:spPr>
          <a:xfrm>
            <a:off x="331344" y="379675"/>
            <a:ext cx="2592644" cy="1015663"/>
          </a:xfrm>
          <a:prstGeom prst="rect">
            <a:avLst/>
          </a:prstGeom>
          <a:solidFill>
            <a:srgbClr val="5F2C09"/>
          </a:solidFill>
          <a:ln>
            <a:solidFill>
              <a:srgbClr val="5F2C09"/>
            </a:solidFill>
          </a:ln>
        </p:spPr>
        <p:txBody>
          <a:bodyPr wrap="square" rtlCol="0">
            <a:spAutoFit/>
          </a:bodyPr>
          <a:lstStyle/>
          <a:p>
            <a:pPr algn="dist"/>
            <a:r>
              <a:rPr lang="en-US" altLang="zh-SG" sz="6000" b="1" u="sng" dirty="0">
                <a:solidFill>
                  <a:schemeClr val="bg1"/>
                </a:solidFill>
                <a:latin typeface="Bahnschrift SemiBold Condensed" panose="020B0502040204020203" pitchFamily="34" charset="0"/>
              </a:rPr>
              <a:t>CONTENT</a:t>
            </a:r>
            <a:endParaRPr lang="zh-SG" altLang="en-US" sz="6000" b="1" u="sng" dirty="0">
              <a:solidFill>
                <a:schemeClr val="bg1"/>
              </a:solidFill>
              <a:latin typeface="Bahnschrift SemiBold Condensed" panose="020B0502040204020203" pitchFamily="34" charset="0"/>
            </a:endParaRPr>
          </a:p>
        </p:txBody>
      </p:sp>
      <p:grpSp>
        <p:nvGrpSpPr>
          <p:cNvPr id="6" name="组合 5">
            <a:extLst>
              <a:ext uri="{FF2B5EF4-FFF2-40B4-BE49-F238E27FC236}">
                <a16:creationId xmlns:a16="http://schemas.microsoft.com/office/drawing/2014/main" id="{970D3351-F490-49EE-97E2-E14801E238E1}"/>
              </a:ext>
            </a:extLst>
          </p:cNvPr>
          <p:cNvGrpSpPr/>
          <p:nvPr/>
        </p:nvGrpSpPr>
        <p:grpSpPr>
          <a:xfrm>
            <a:off x="837559" y="2114819"/>
            <a:ext cx="865639" cy="845762"/>
            <a:chOff x="2931564" y="1381126"/>
            <a:chExt cx="1382712" cy="1350963"/>
          </a:xfrm>
        </p:grpSpPr>
        <p:grpSp>
          <p:nvGrpSpPr>
            <p:cNvPr id="39" name="组合 38">
              <a:extLst>
                <a:ext uri="{FF2B5EF4-FFF2-40B4-BE49-F238E27FC236}">
                  <a16:creationId xmlns:a16="http://schemas.microsoft.com/office/drawing/2014/main" id="{E1BBC8C7-6B7C-44E1-848B-0FEB92649B39}"/>
                </a:ext>
              </a:extLst>
            </p:cNvPr>
            <p:cNvGrpSpPr/>
            <p:nvPr/>
          </p:nvGrpSpPr>
          <p:grpSpPr>
            <a:xfrm>
              <a:off x="2931564" y="1381126"/>
              <a:ext cx="1382712" cy="1350963"/>
              <a:chOff x="2790826" y="1897063"/>
              <a:chExt cx="1382712" cy="1350963"/>
            </a:xfrm>
          </p:grpSpPr>
          <p:sp>
            <p:nvSpPr>
              <p:cNvPr id="40" name="Oval 1271">
                <a:extLst>
                  <a:ext uri="{FF2B5EF4-FFF2-40B4-BE49-F238E27FC236}">
                    <a16:creationId xmlns:a16="http://schemas.microsoft.com/office/drawing/2014/main" id="{519ACFB8-227C-424D-9100-DDE93FCA0964}"/>
                  </a:ext>
                </a:extLst>
              </p:cNvPr>
              <p:cNvSpPr>
                <a:spLocks noChangeArrowheads="1"/>
              </p:cNvSpPr>
              <p:nvPr/>
            </p:nvSpPr>
            <p:spPr bwMode="auto">
              <a:xfrm>
                <a:off x="2790826" y="2016126"/>
                <a:ext cx="120650" cy="120650"/>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272">
                <a:extLst>
                  <a:ext uri="{FF2B5EF4-FFF2-40B4-BE49-F238E27FC236}">
                    <a16:creationId xmlns:a16="http://schemas.microsoft.com/office/drawing/2014/main" id="{CC8D895A-C5DC-4D4C-B5C0-C7F942EEC970}"/>
                  </a:ext>
                </a:extLst>
              </p:cNvPr>
              <p:cNvSpPr>
                <a:spLocks/>
              </p:cNvSpPr>
              <p:nvPr/>
            </p:nvSpPr>
            <p:spPr bwMode="auto">
              <a:xfrm>
                <a:off x="3729038" y="2851151"/>
                <a:ext cx="136525" cy="134938"/>
              </a:xfrm>
              <a:custGeom>
                <a:avLst/>
                <a:gdLst>
                  <a:gd name="T0" fmla="*/ 29 w 36"/>
                  <a:gd name="T1" fmla="*/ 29 h 36"/>
                  <a:gd name="T2" fmla="*/ 7 w 36"/>
                  <a:gd name="T3" fmla="*/ 29 h 36"/>
                  <a:gd name="T4" fmla="*/ 7 w 36"/>
                  <a:gd name="T5" fmla="*/ 7 h 36"/>
                  <a:gd name="T6" fmla="*/ 29 w 36"/>
                  <a:gd name="T7" fmla="*/ 7 h 36"/>
                  <a:gd name="T8" fmla="*/ 29 w 36"/>
                  <a:gd name="T9" fmla="*/ 29 h 36"/>
                </a:gdLst>
                <a:ahLst/>
                <a:cxnLst>
                  <a:cxn ang="0">
                    <a:pos x="T0" y="T1"/>
                  </a:cxn>
                  <a:cxn ang="0">
                    <a:pos x="T2" y="T3"/>
                  </a:cxn>
                  <a:cxn ang="0">
                    <a:pos x="T4" y="T5"/>
                  </a:cxn>
                  <a:cxn ang="0">
                    <a:pos x="T6" y="T7"/>
                  </a:cxn>
                  <a:cxn ang="0">
                    <a:pos x="T8" y="T9"/>
                  </a:cxn>
                </a:cxnLst>
                <a:rect l="0" t="0" r="r" b="b"/>
                <a:pathLst>
                  <a:path w="36" h="36">
                    <a:moveTo>
                      <a:pt x="29" y="29"/>
                    </a:moveTo>
                    <a:cubicBezTo>
                      <a:pt x="23" y="36"/>
                      <a:pt x="13" y="36"/>
                      <a:pt x="7" y="29"/>
                    </a:cubicBezTo>
                    <a:cubicBezTo>
                      <a:pt x="0" y="23"/>
                      <a:pt x="0" y="13"/>
                      <a:pt x="7" y="7"/>
                    </a:cubicBezTo>
                    <a:cubicBezTo>
                      <a:pt x="13" y="0"/>
                      <a:pt x="23" y="0"/>
                      <a:pt x="29" y="7"/>
                    </a:cubicBezTo>
                    <a:cubicBezTo>
                      <a:pt x="36" y="13"/>
                      <a:pt x="36" y="23"/>
                      <a:pt x="29" y="29"/>
                    </a:cubicBezTo>
                    <a:close/>
                  </a:path>
                </a:pathLst>
              </a:cu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Oval 1273">
                <a:extLst>
                  <a:ext uri="{FF2B5EF4-FFF2-40B4-BE49-F238E27FC236}">
                    <a16:creationId xmlns:a16="http://schemas.microsoft.com/office/drawing/2014/main" id="{3832A10A-E96D-4034-88A7-DEE48E8E4B00}"/>
                  </a:ext>
                </a:extLst>
              </p:cNvPr>
              <p:cNvSpPr>
                <a:spLocks noChangeArrowheads="1"/>
              </p:cNvSpPr>
              <p:nvPr/>
            </p:nvSpPr>
            <p:spPr bwMode="auto">
              <a:xfrm>
                <a:off x="3136901" y="1941513"/>
                <a:ext cx="30163" cy="30163"/>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1274">
                <a:extLst>
                  <a:ext uri="{FF2B5EF4-FFF2-40B4-BE49-F238E27FC236}">
                    <a16:creationId xmlns:a16="http://schemas.microsoft.com/office/drawing/2014/main" id="{13461D2E-0D3C-4D5E-B1C5-82C0440E7F01}"/>
                  </a:ext>
                </a:extLst>
              </p:cNvPr>
              <p:cNvSpPr>
                <a:spLocks noChangeArrowheads="1"/>
              </p:cNvSpPr>
              <p:nvPr/>
            </p:nvSpPr>
            <p:spPr bwMode="auto">
              <a:xfrm>
                <a:off x="3706813" y="1911351"/>
                <a:ext cx="30163" cy="30163"/>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1275">
                <a:extLst>
                  <a:ext uri="{FF2B5EF4-FFF2-40B4-BE49-F238E27FC236}">
                    <a16:creationId xmlns:a16="http://schemas.microsoft.com/office/drawing/2014/main" id="{023BA1E8-A164-4DFB-8111-BB397FCDFF8F}"/>
                  </a:ext>
                </a:extLst>
              </p:cNvPr>
              <p:cNvSpPr>
                <a:spLocks noChangeArrowheads="1"/>
              </p:cNvSpPr>
              <p:nvPr/>
            </p:nvSpPr>
            <p:spPr bwMode="auto">
              <a:xfrm>
                <a:off x="2865438" y="2301876"/>
                <a:ext cx="30163" cy="30163"/>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Oval 1276">
                <a:extLst>
                  <a:ext uri="{FF2B5EF4-FFF2-40B4-BE49-F238E27FC236}">
                    <a16:creationId xmlns:a16="http://schemas.microsoft.com/office/drawing/2014/main" id="{E2E88826-FB46-4A0E-AA11-09FC4C57F824}"/>
                  </a:ext>
                </a:extLst>
              </p:cNvPr>
              <p:cNvSpPr>
                <a:spLocks noChangeArrowheads="1"/>
              </p:cNvSpPr>
              <p:nvPr/>
            </p:nvSpPr>
            <p:spPr bwMode="auto">
              <a:xfrm>
                <a:off x="3181351" y="3159126"/>
                <a:ext cx="30163" cy="30163"/>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1277">
                <a:extLst>
                  <a:ext uri="{FF2B5EF4-FFF2-40B4-BE49-F238E27FC236}">
                    <a16:creationId xmlns:a16="http://schemas.microsoft.com/office/drawing/2014/main" id="{E14E2C2D-C4D8-4635-BF17-A50DBD42E79D}"/>
                  </a:ext>
                </a:extLst>
              </p:cNvPr>
              <p:cNvSpPr>
                <a:spLocks noChangeArrowheads="1"/>
              </p:cNvSpPr>
              <p:nvPr/>
            </p:nvSpPr>
            <p:spPr bwMode="auto">
              <a:xfrm>
                <a:off x="2790826" y="2947988"/>
                <a:ext cx="180975" cy="180975"/>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1278">
                <a:extLst>
                  <a:ext uri="{FF2B5EF4-FFF2-40B4-BE49-F238E27FC236}">
                    <a16:creationId xmlns:a16="http://schemas.microsoft.com/office/drawing/2014/main" id="{31BC87DA-74B2-4B58-AD68-B9CB8CD870B8}"/>
                  </a:ext>
                </a:extLst>
              </p:cNvPr>
              <p:cNvSpPr>
                <a:spLocks noChangeArrowheads="1"/>
              </p:cNvSpPr>
              <p:nvPr/>
            </p:nvSpPr>
            <p:spPr bwMode="auto">
              <a:xfrm>
                <a:off x="3813176" y="1897063"/>
                <a:ext cx="239713" cy="239713"/>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279">
                <a:extLst>
                  <a:ext uri="{FF2B5EF4-FFF2-40B4-BE49-F238E27FC236}">
                    <a16:creationId xmlns:a16="http://schemas.microsoft.com/office/drawing/2014/main" id="{DF87C73D-F581-4784-A968-93118F83A369}"/>
                  </a:ext>
                </a:extLst>
              </p:cNvPr>
              <p:cNvSpPr>
                <a:spLocks/>
              </p:cNvSpPr>
              <p:nvPr/>
            </p:nvSpPr>
            <p:spPr bwMode="auto">
              <a:xfrm>
                <a:off x="3481388" y="2111376"/>
                <a:ext cx="692150" cy="1136650"/>
              </a:xfrm>
              <a:custGeom>
                <a:avLst/>
                <a:gdLst>
                  <a:gd name="T0" fmla="*/ 140 w 184"/>
                  <a:gd name="T1" fmla="*/ 0 h 303"/>
                  <a:gd name="T2" fmla="*/ 184 w 184"/>
                  <a:gd name="T3" fmla="*/ 119 h 303"/>
                  <a:gd name="T4" fmla="*/ 0 w 184"/>
                  <a:gd name="T5" fmla="*/ 303 h 303"/>
                </a:gdLst>
                <a:ahLst/>
                <a:cxnLst>
                  <a:cxn ang="0">
                    <a:pos x="T0" y="T1"/>
                  </a:cxn>
                  <a:cxn ang="0">
                    <a:pos x="T2" y="T3"/>
                  </a:cxn>
                  <a:cxn ang="0">
                    <a:pos x="T4" y="T5"/>
                  </a:cxn>
                </a:cxnLst>
                <a:rect l="0" t="0" r="r" b="b"/>
                <a:pathLst>
                  <a:path w="184" h="303">
                    <a:moveTo>
                      <a:pt x="140" y="0"/>
                    </a:moveTo>
                    <a:cubicBezTo>
                      <a:pt x="168" y="32"/>
                      <a:pt x="184" y="74"/>
                      <a:pt x="184" y="119"/>
                    </a:cubicBezTo>
                    <a:cubicBezTo>
                      <a:pt x="184" y="221"/>
                      <a:pt x="102" y="303"/>
                      <a:pt x="0" y="303"/>
                    </a:cubicBezTo>
                  </a:path>
                </a:pathLst>
              </a:cu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280">
                <a:extLst>
                  <a:ext uri="{FF2B5EF4-FFF2-40B4-BE49-F238E27FC236}">
                    <a16:creationId xmlns:a16="http://schemas.microsoft.com/office/drawing/2014/main" id="{4FB50029-81A7-4915-A7B5-B58256E46C39}"/>
                  </a:ext>
                </a:extLst>
              </p:cNvPr>
              <p:cNvSpPr>
                <a:spLocks/>
              </p:cNvSpPr>
              <p:nvPr/>
            </p:nvSpPr>
            <p:spPr bwMode="auto">
              <a:xfrm>
                <a:off x="3121026" y="2557463"/>
                <a:ext cx="4763" cy="49213"/>
              </a:xfrm>
              <a:custGeom>
                <a:avLst/>
                <a:gdLst>
                  <a:gd name="T0" fmla="*/ 1 w 1"/>
                  <a:gd name="T1" fmla="*/ 13 h 13"/>
                  <a:gd name="T2" fmla="*/ 0 w 1"/>
                  <a:gd name="T3" fmla="*/ 0 h 13"/>
                </a:gdLst>
                <a:ahLst/>
                <a:cxnLst>
                  <a:cxn ang="0">
                    <a:pos x="T0" y="T1"/>
                  </a:cxn>
                  <a:cxn ang="0">
                    <a:pos x="T2" y="T3"/>
                  </a:cxn>
                </a:cxnLst>
                <a:rect l="0" t="0" r="r" b="b"/>
                <a:pathLst>
                  <a:path w="1" h="13">
                    <a:moveTo>
                      <a:pt x="1" y="13"/>
                    </a:moveTo>
                    <a:cubicBezTo>
                      <a:pt x="0" y="9"/>
                      <a:pt x="0" y="4"/>
                      <a:pt x="0" y="0"/>
                    </a:cubicBezTo>
                  </a:path>
                </a:pathLst>
              </a:cu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281">
                <a:extLst>
                  <a:ext uri="{FF2B5EF4-FFF2-40B4-BE49-F238E27FC236}">
                    <a16:creationId xmlns:a16="http://schemas.microsoft.com/office/drawing/2014/main" id="{354E294A-FE26-46B6-99A7-3CFD7D3A9DEF}"/>
                  </a:ext>
                </a:extLst>
              </p:cNvPr>
              <p:cNvSpPr>
                <a:spLocks/>
              </p:cNvSpPr>
              <p:nvPr/>
            </p:nvSpPr>
            <p:spPr bwMode="auto">
              <a:xfrm>
                <a:off x="3148013" y="2216151"/>
                <a:ext cx="217488" cy="206375"/>
              </a:xfrm>
              <a:custGeom>
                <a:avLst/>
                <a:gdLst>
                  <a:gd name="T0" fmla="*/ 0 w 58"/>
                  <a:gd name="T1" fmla="*/ 55 h 55"/>
                  <a:gd name="T2" fmla="*/ 58 w 58"/>
                  <a:gd name="T3" fmla="*/ 0 h 55"/>
                </a:gdLst>
                <a:ahLst/>
                <a:cxnLst>
                  <a:cxn ang="0">
                    <a:pos x="T0" y="T1"/>
                  </a:cxn>
                  <a:cxn ang="0">
                    <a:pos x="T2" y="T3"/>
                  </a:cxn>
                </a:cxnLst>
                <a:rect l="0" t="0" r="r" b="b"/>
                <a:pathLst>
                  <a:path w="58" h="55">
                    <a:moveTo>
                      <a:pt x="0" y="55"/>
                    </a:moveTo>
                    <a:cubicBezTo>
                      <a:pt x="10" y="29"/>
                      <a:pt x="31" y="9"/>
                      <a:pt x="58" y="0"/>
                    </a:cubicBezTo>
                  </a:path>
                </a:pathLst>
              </a:cu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282">
                <a:extLst>
                  <a:ext uri="{FF2B5EF4-FFF2-40B4-BE49-F238E27FC236}">
                    <a16:creationId xmlns:a16="http://schemas.microsoft.com/office/drawing/2014/main" id="{58FEE082-1A84-40BA-851D-5DC48045A30C}"/>
                  </a:ext>
                </a:extLst>
              </p:cNvPr>
              <p:cNvSpPr>
                <a:spLocks/>
              </p:cNvSpPr>
              <p:nvPr/>
            </p:nvSpPr>
            <p:spPr bwMode="auto">
              <a:xfrm>
                <a:off x="3000376" y="2076451"/>
                <a:ext cx="962025" cy="962025"/>
              </a:xfrm>
              <a:custGeom>
                <a:avLst/>
                <a:gdLst>
                  <a:gd name="T0" fmla="*/ 200 w 256"/>
                  <a:gd name="T1" fmla="*/ 234 h 256"/>
                  <a:gd name="T2" fmla="*/ 128 w 256"/>
                  <a:gd name="T3" fmla="*/ 256 h 256"/>
                  <a:gd name="T4" fmla="*/ 0 w 256"/>
                  <a:gd name="T5" fmla="*/ 128 h 256"/>
                  <a:gd name="T6" fmla="*/ 128 w 256"/>
                  <a:gd name="T7" fmla="*/ 0 h 256"/>
                  <a:gd name="T8" fmla="*/ 256 w 256"/>
                  <a:gd name="T9" fmla="*/ 128 h 256"/>
                  <a:gd name="T10" fmla="*/ 224 w 256"/>
                  <a:gd name="T11" fmla="*/ 213 h 256"/>
                </a:gdLst>
                <a:ahLst/>
                <a:cxnLst>
                  <a:cxn ang="0">
                    <a:pos x="T0" y="T1"/>
                  </a:cxn>
                  <a:cxn ang="0">
                    <a:pos x="T2" y="T3"/>
                  </a:cxn>
                  <a:cxn ang="0">
                    <a:pos x="T4" y="T5"/>
                  </a:cxn>
                  <a:cxn ang="0">
                    <a:pos x="T6" y="T7"/>
                  </a:cxn>
                  <a:cxn ang="0">
                    <a:pos x="T8" y="T9"/>
                  </a:cxn>
                  <a:cxn ang="0">
                    <a:pos x="T10" y="T11"/>
                  </a:cxn>
                </a:cxnLst>
                <a:rect l="0" t="0" r="r" b="b"/>
                <a:pathLst>
                  <a:path w="256" h="256">
                    <a:moveTo>
                      <a:pt x="200" y="234"/>
                    </a:moveTo>
                    <a:cubicBezTo>
                      <a:pt x="179" y="248"/>
                      <a:pt x="155" y="256"/>
                      <a:pt x="128" y="256"/>
                    </a:cubicBezTo>
                    <a:cubicBezTo>
                      <a:pt x="57" y="256"/>
                      <a:pt x="0" y="199"/>
                      <a:pt x="0" y="128"/>
                    </a:cubicBezTo>
                    <a:cubicBezTo>
                      <a:pt x="0" y="57"/>
                      <a:pt x="57" y="0"/>
                      <a:pt x="128" y="0"/>
                    </a:cubicBezTo>
                    <a:cubicBezTo>
                      <a:pt x="199" y="0"/>
                      <a:pt x="256" y="57"/>
                      <a:pt x="256" y="128"/>
                    </a:cubicBezTo>
                    <a:cubicBezTo>
                      <a:pt x="256" y="161"/>
                      <a:pt x="244" y="190"/>
                      <a:pt x="224" y="213"/>
                    </a:cubicBezTo>
                  </a:path>
                </a:pathLst>
              </a:cu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 name="文本框 3">
              <a:extLst>
                <a:ext uri="{FF2B5EF4-FFF2-40B4-BE49-F238E27FC236}">
                  <a16:creationId xmlns:a16="http://schemas.microsoft.com/office/drawing/2014/main" id="{3566E207-364A-406A-A81A-C49CFB090823}"/>
                </a:ext>
              </a:extLst>
            </p:cNvPr>
            <p:cNvSpPr txBox="1"/>
            <p:nvPr/>
          </p:nvSpPr>
          <p:spPr>
            <a:xfrm>
              <a:off x="3283486" y="1638579"/>
              <a:ext cx="790933" cy="559062"/>
            </a:xfrm>
            <a:prstGeom prst="rect">
              <a:avLst/>
            </a:prstGeom>
            <a:noFill/>
            <a:ln w="38100">
              <a:noFill/>
            </a:ln>
          </p:spPr>
          <p:txBody>
            <a:bodyPr wrap="square" rtlCol="0">
              <a:spAutoFit/>
            </a:bodyPr>
            <a:lstStyle/>
            <a:p>
              <a:r>
                <a:rPr lang="en-US" altLang="zh-CN" sz="2800" b="1" dirty="0">
                  <a:solidFill>
                    <a:srgbClr val="5F2C09"/>
                  </a:solidFill>
                  <a:latin typeface="Arial Black" panose="020B0A04020102020204" pitchFamily="34" charset="0"/>
                  <a:cs typeface="Times New Roman" panose="02020603050405020304" pitchFamily="18" charset="0"/>
                </a:rPr>
                <a:t>1</a:t>
              </a:r>
              <a:endParaRPr lang="zh-SG" altLang="en-US" sz="2800" b="1" dirty="0">
                <a:solidFill>
                  <a:srgbClr val="5F2C09"/>
                </a:solidFill>
                <a:latin typeface="Arial Black" panose="020B0A04020102020204" pitchFamily="34" charset="0"/>
                <a:cs typeface="Times New Roman" panose="02020603050405020304" pitchFamily="18" charset="0"/>
              </a:endParaRPr>
            </a:p>
          </p:txBody>
        </p:sp>
      </p:grpSp>
      <p:grpSp>
        <p:nvGrpSpPr>
          <p:cNvPr id="67" name="组合 66">
            <a:extLst>
              <a:ext uri="{FF2B5EF4-FFF2-40B4-BE49-F238E27FC236}">
                <a16:creationId xmlns:a16="http://schemas.microsoft.com/office/drawing/2014/main" id="{26AF3115-AD76-46A8-9472-1E40F5619F86}"/>
              </a:ext>
            </a:extLst>
          </p:cNvPr>
          <p:cNvGrpSpPr/>
          <p:nvPr/>
        </p:nvGrpSpPr>
        <p:grpSpPr>
          <a:xfrm>
            <a:off x="6582145" y="2100632"/>
            <a:ext cx="865639" cy="845762"/>
            <a:chOff x="2931564" y="1381126"/>
            <a:chExt cx="1382712" cy="1350963"/>
          </a:xfrm>
        </p:grpSpPr>
        <p:grpSp>
          <p:nvGrpSpPr>
            <p:cNvPr id="68" name="组合 67">
              <a:extLst>
                <a:ext uri="{FF2B5EF4-FFF2-40B4-BE49-F238E27FC236}">
                  <a16:creationId xmlns:a16="http://schemas.microsoft.com/office/drawing/2014/main" id="{D8F771EF-46A8-41F5-BB70-AFDBDF6162EA}"/>
                </a:ext>
              </a:extLst>
            </p:cNvPr>
            <p:cNvGrpSpPr/>
            <p:nvPr/>
          </p:nvGrpSpPr>
          <p:grpSpPr>
            <a:xfrm>
              <a:off x="2931564" y="1381126"/>
              <a:ext cx="1382712" cy="1350963"/>
              <a:chOff x="2790826" y="1897063"/>
              <a:chExt cx="1382712" cy="1350963"/>
            </a:xfrm>
          </p:grpSpPr>
          <p:sp>
            <p:nvSpPr>
              <p:cNvPr id="70" name="Oval 1271">
                <a:extLst>
                  <a:ext uri="{FF2B5EF4-FFF2-40B4-BE49-F238E27FC236}">
                    <a16:creationId xmlns:a16="http://schemas.microsoft.com/office/drawing/2014/main" id="{A3AB8F05-922D-44F7-B9B1-5C4DB9B97ACE}"/>
                  </a:ext>
                </a:extLst>
              </p:cNvPr>
              <p:cNvSpPr>
                <a:spLocks noChangeArrowheads="1"/>
              </p:cNvSpPr>
              <p:nvPr/>
            </p:nvSpPr>
            <p:spPr bwMode="auto">
              <a:xfrm>
                <a:off x="2790826" y="2016126"/>
                <a:ext cx="120650" cy="120650"/>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272">
                <a:extLst>
                  <a:ext uri="{FF2B5EF4-FFF2-40B4-BE49-F238E27FC236}">
                    <a16:creationId xmlns:a16="http://schemas.microsoft.com/office/drawing/2014/main" id="{769D1D09-F6A6-416E-B6E4-DD7F52E9B62A}"/>
                  </a:ext>
                </a:extLst>
              </p:cNvPr>
              <p:cNvSpPr>
                <a:spLocks/>
              </p:cNvSpPr>
              <p:nvPr/>
            </p:nvSpPr>
            <p:spPr bwMode="auto">
              <a:xfrm>
                <a:off x="3729038" y="2851151"/>
                <a:ext cx="136525" cy="134938"/>
              </a:xfrm>
              <a:custGeom>
                <a:avLst/>
                <a:gdLst>
                  <a:gd name="T0" fmla="*/ 29 w 36"/>
                  <a:gd name="T1" fmla="*/ 29 h 36"/>
                  <a:gd name="T2" fmla="*/ 7 w 36"/>
                  <a:gd name="T3" fmla="*/ 29 h 36"/>
                  <a:gd name="T4" fmla="*/ 7 w 36"/>
                  <a:gd name="T5" fmla="*/ 7 h 36"/>
                  <a:gd name="T6" fmla="*/ 29 w 36"/>
                  <a:gd name="T7" fmla="*/ 7 h 36"/>
                  <a:gd name="T8" fmla="*/ 29 w 36"/>
                  <a:gd name="T9" fmla="*/ 29 h 36"/>
                </a:gdLst>
                <a:ahLst/>
                <a:cxnLst>
                  <a:cxn ang="0">
                    <a:pos x="T0" y="T1"/>
                  </a:cxn>
                  <a:cxn ang="0">
                    <a:pos x="T2" y="T3"/>
                  </a:cxn>
                  <a:cxn ang="0">
                    <a:pos x="T4" y="T5"/>
                  </a:cxn>
                  <a:cxn ang="0">
                    <a:pos x="T6" y="T7"/>
                  </a:cxn>
                  <a:cxn ang="0">
                    <a:pos x="T8" y="T9"/>
                  </a:cxn>
                </a:cxnLst>
                <a:rect l="0" t="0" r="r" b="b"/>
                <a:pathLst>
                  <a:path w="36" h="36">
                    <a:moveTo>
                      <a:pt x="29" y="29"/>
                    </a:moveTo>
                    <a:cubicBezTo>
                      <a:pt x="23" y="36"/>
                      <a:pt x="13" y="36"/>
                      <a:pt x="7" y="29"/>
                    </a:cubicBezTo>
                    <a:cubicBezTo>
                      <a:pt x="0" y="23"/>
                      <a:pt x="0" y="13"/>
                      <a:pt x="7" y="7"/>
                    </a:cubicBezTo>
                    <a:cubicBezTo>
                      <a:pt x="13" y="0"/>
                      <a:pt x="23" y="0"/>
                      <a:pt x="29" y="7"/>
                    </a:cubicBezTo>
                    <a:cubicBezTo>
                      <a:pt x="36" y="13"/>
                      <a:pt x="36" y="23"/>
                      <a:pt x="29" y="29"/>
                    </a:cubicBezTo>
                    <a:close/>
                  </a:path>
                </a:pathLst>
              </a:cu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Oval 1273">
                <a:extLst>
                  <a:ext uri="{FF2B5EF4-FFF2-40B4-BE49-F238E27FC236}">
                    <a16:creationId xmlns:a16="http://schemas.microsoft.com/office/drawing/2014/main" id="{17DCC53B-B7F6-45FF-94F4-B2A8C777D8C8}"/>
                  </a:ext>
                </a:extLst>
              </p:cNvPr>
              <p:cNvSpPr>
                <a:spLocks noChangeArrowheads="1"/>
              </p:cNvSpPr>
              <p:nvPr/>
            </p:nvSpPr>
            <p:spPr bwMode="auto">
              <a:xfrm>
                <a:off x="3136901" y="1941513"/>
                <a:ext cx="30163" cy="30163"/>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Oval 1274">
                <a:extLst>
                  <a:ext uri="{FF2B5EF4-FFF2-40B4-BE49-F238E27FC236}">
                    <a16:creationId xmlns:a16="http://schemas.microsoft.com/office/drawing/2014/main" id="{37F1A410-184B-41AC-B2FD-32935653CDFA}"/>
                  </a:ext>
                </a:extLst>
              </p:cNvPr>
              <p:cNvSpPr>
                <a:spLocks noChangeArrowheads="1"/>
              </p:cNvSpPr>
              <p:nvPr/>
            </p:nvSpPr>
            <p:spPr bwMode="auto">
              <a:xfrm>
                <a:off x="3706813" y="1911351"/>
                <a:ext cx="30163" cy="30163"/>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Oval 1275">
                <a:extLst>
                  <a:ext uri="{FF2B5EF4-FFF2-40B4-BE49-F238E27FC236}">
                    <a16:creationId xmlns:a16="http://schemas.microsoft.com/office/drawing/2014/main" id="{1E3297EF-311E-4EFF-8780-27C73A63BC94}"/>
                  </a:ext>
                </a:extLst>
              </p:cNvPr>
              <p:cNvSpPr>
                <a:spLocks noChangeArrowheads="1"/>
              </p:cNvSpPr>
              <p:nvPr/>
            </p:nvSpPr>
            <p:spPr bwMode="auto">
              <a:xfrm>
                <a:off x="2865438" y="2301876"/>
                <a:ext cx="30163" cy="30163"/>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Oval 1276">
                <a:extLst>
                  <a:ext uri="{FF2B5EF4-FFF2-40B4-BE49-F238E27FC236}">
                    <a16:creationId xmlns:a16="http://schemas.microsoft.com/office/drawing/2014/main" id="{0838410A-D3B4-4190-AF60-27FD46003049}"/>
                  </a:ext>
                </a:extLst>
              </p:cNvPr>
              <p:cNvSpPr>
                <a:spLocks noChangeArrowheads="1"/>
              </p:cNvSpPr>
              <p:nvPr/>
            </p:nvSpPr>
            <p:spPr bwMode="auto">
              <a:xfrm>
                <a:off x="3181351" y="3159126"/>
                <a:ext cx="30163" cy="30163"/>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1277">
                <a:extLst>
                  <a:ext uri="{FF2B5EF4-FFF2-40B4-BE49-F238E27FC236}">
                    <a16:creationId xmlns:a16="http://schemas.microsoft.com/office/drawing/2014/main" id="{DCC9BC45-8349-4EA5-9627-7581D33720F8}"/>
                  </a:ext>
                </a:extLst>
              </p:cNvPr>
              <p:cNvSpPr>
                <a:spLocks noChangeArrowheads="1"/>
              </p:cNvSpPr>
              <p:nvPr/>
            </p:nvSpPr>
            <p:spPr bwMode="auto">
              <a:xfrm>
                <a:off x="2790826" y="2947988"/>
                <a:ext cx="180975" cy="180975"/>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Oval 1278">
                <a:extLst>
                  <a:ext uri="{FF2B5EF4-FFF2-40B4-BE49-F238E27FC236}">
                    <a16:creationId xmlns:a16="http://schemas.microsoft.com/office/drawing/2014/main" id="{2BEE809C-FBA1-4018-9902-5168B22CD4C8}"/>
                  </a:ext>
                </a:extLst>
              </p:cNvPr>
              <p:cNvSpPr>
                <a:spLocks noChangeArrowheads="1"/>
              </p:cNvSpPr>
              <p:nvPr/>
            </p:nvSpPr>
            <p:spPr bwMode="auto">
              <a:xfrm>
                <a:off x="3813176" y="1897063"/>
                <a:ext cx="239713" cy="239713"/>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279">
                <a:extLst>
                  <a:ext uri="{FF2B5EF4-FFF2-40B4-BE49-F238E27FC236}">
                    <a16:creationId xmlns:a16="http://schemas.microsoft.com/office/drawing/2014/main" id="{BFCDBCF5-B5F3-448F-8587-C0D732ACF3F8}"/>
                  </a:ext>
                </a:extLst>
              </p:cNvPr>
              <p:cNvSpPr>
                <a:spLocks/>
              </p:cNvSpPr>
              <p:nvPr/>
            </p:nvSpPr>
            <p:spPr bwMode="auto">
              <a:xfrm>
                <a:off x="3481388" y="2111376"/>
                <a:ext cx="692150" cy="1136650"/>
              </a:xfrm>
              <a:custGeom>
                <a:avLst/>
                <a:gdLst>
                  <a:gd name="T0" fmla="*/ 140 w 184"/>
                  <a:gd name="T1" fmla="*/ 0 h 303"/>
                  <a:gd name="T2" fmla="*/ 184 w 184"/>
                  <a:gd name="T3" fmla="*/ 119 h 303"/>
                  <a:gd name="T4" fmla="*/ 0 w 184"/>
                  <a:gd name="T5" fmla="*/ 303 h 303"/>
                </a:gdLst>
                <a:ahLst/>
                <a:cxnLst>
                  <a:cxn ang="0">
                    <a:pos x="T0" y="T1"/>
                  </a:cxn>
                  <a:cxn ang="0">
                    <a:pos x="T2" y="T3"/>
                  </a:cxn>
                  <a:cxn ang="0">
                    <a:pos x="T4" y="T5"/>
                  </a:cxn>
                </a:cxnLst>
                <a:rect l="0" t="0" r="r" b="b"/>
                <a:pathLst>
                  <a:path w="184" h="303">
                    <a:moveTo>
                      <a:pt x="140" y="0"/>
                    </a:moveTo>
                    <a:cubicBezTo>
                      <a:pt x="168" y="32"/>
                      <a:pt x="184" y="74"/>
                      <a:pt x="184" y="119"/>
                    </a:cubicBezTo>
                    <a:cubicBezTo>
                      <a:pt x="184" y="221"/>
                      <a:pt x="102" y="303"/>
                      <a:pt x="0" y="303"/>
                    </a:cubicBezTo>
                  </a:path>
                </a:pathLst>
              </a:cu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280">
                <a:extLst>
                  <a:ext uri="{FF2B5EF4-FFF2-40B4-BE49-F238E27FC236}">
                    <a16:creationId xmlns:a16="http://schemas.microsoft.com/office/drawing/2014/main" id="{5A276838-7341-4F10-BF19-BD253A7226E1}"/>
                  </a:ext>
                </a:extLst>
              </p:cNvPr>
              <p:cNvSpPr>
                <a:spLocks/>
              </p:cNvSpPr>
              <p:nvPr/>
            </p:nvSpPr>
            <p:spPr bwMode="auto">
              <a:xfrm>
                <a:off x="3121026" y="2557463"/>
                <a:ext cx="4763" cy="49213"/>
              </a:xfrm>
              <a:custGeom>
                <a:avLst/>
                <a:gdLst>
                  <a:gd name="T0" fmla="*/ 1 w 1"/>
                  <a:gd name="T1" fmla="*/ 13 h 13"/>
                  <a:gd name="T2" fmla="*/ 0 w 1"/>
                  <a:gd name="T3" fmla="*/ 0 h 13"/>
                </a:gdLst>
                <a:ahLst/>
                <a:cxnLst>
                  <a:cxn ang="0">
                    <a:pos x="T0" y="T1"/>
                  </a:cxn>
                  <a:cxn ang="0">
                    <a:pos x="T2" y="T3"/>
                  </a:cxn>
                </a:cxnLst>
                <a:rect l="0" t="0" r="r" b="b"/>
                <a:pathLst>
                  <a:path w="1" h="13">
                    <a:moveTo>
                      <a:pt x="1" y="13"/>
                    </a:moveTo>
                    <a:cubicBezTo>
                      <a:pt x="0" y="9"/>
                      <a:pt x="0" y="4"/>
                      <a:pt x="0" y="0"/>
                    </a:cubicBezTo>
                  </a:path>
                </a:pathLst>
              </a:cu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281">
                <a:extLst>
                  <a:ext uri="{FF2B5EF4-FFF2-40B4-BE49-F238E27FC236}">
                    <a16:creationId xmlns:a16="http://schemas.microsoft.com/office/drawing/2014/main" id="{5A80764B-23E7-4F4F-858A-1F3D8EA42FED}"/>
                  </a:ext>
                </a:extLst>
              </p:cNvPr>
              <p:cNvSpPr>
                <a:spLocks/>
              </p:cNvSpPr>
              <p:nvPr/>
            </p:nvSpPr>
            <p:spPr bwMode="auto">
              <a:xfrm>
                <a:off x="3148013" y="2216151"/>
                <a:ext cx="217488" cy="206375"/>
              </a:xfrm>
              <a:custGeom>
                <a:avLst/>
                <a:gdLst>
                  <a:gd name="T0" fmla="*/ 0 w 58"/>
                  <a:gd name="T1" fmla="*/ 55 h 55"/>
                  <a:gd name="T2" fmla="*/ 58 w 58"/>
                  <a:gd name="T3" fmla="*/ 0 h 55"/>
                </a:gdLst>
                <a:ahLst/>
                <a:cxnLst>
                  <a:cxn ang="0">
                    <a:pos x="T0" y="T1"/>
                  </a:cxn>
                  <a:cxn ang="0">
                    <a:pos x="T2" y="T3"/>
                  </a:cxn>
                </a:cxnLst>
                <a:rect l="0" t="0" r="r" b="b"/>
                <a:pathLst>
                  <a:path w="58" h="55">
                    <a:moveTo>
                      <a:pt x="0" y="55"/>
                    </a:moveTo>
                    <a:cubicBezTo>
                      <a:pt x="10" y="29"/>
                      <a:pt x="31" y="9"/>
                      <a:pt x="58" y="0"/>
                    </a:cubicBezTo>
                  </a:path>
                </a:pathLst>
              </a:cu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282">
                <a:extLst>
                  <a:ext uri="{FF2B5EF4-FFF2-40B4-BE49-F238E27FC236}">
                    <a16:creationId xmlns:a16="http://schemas.microsoft.com/office/drawing/2014/main" id="{C254FB4D-FCA6-4D53-9B15-248C6D9D3E02}"/>
                  </a:ext>
                </a:extLst>
              </p:cNvPr>
              <p:cNvSpPr>
                <a:spLocks/>
              </p:cNvSpPr>
              <p:nvPr/>
            </p:nvSpPr>
            <p:spPr bwMode="auto">
              <a:xfrm>
                <a:off x="3000376" y="2076451"/>
                <a:ext cx="962025" cy="962025"/>
              </a:xfrm>
              <a:custGeom>
                <a:avLst/>
                <a:gdLst>
                  <a:gd name="T0" fmla="*/ 200 w 256"/>
                  <a:gd name="T1" fmla="*/ 234 h 256"/>
                  <a:gd name="T2" fmla="*/ 128 w 256"/>
                  <a:gd name="T3" fmla="*/ 256 h 256"/>
                  <a:gd name="T4" fmla="*/ 0 w 256"/>
                  <a:gd name="T5" fmla="*/ 128 h 256"/>
                  <a:gd name="T6" fmla="*/ 128 w 256"/>
                  <a:gd name="T7" fmla="*/ 0 h 256"/>
                  <a:gd name="T8" fmla="*/ 256 w 256"/>
                  <a:gd name="T9" fmla="*/ 128 h 256"/>
                  <a:gd name="T10" fmla="*/ 224 w 256"/>
                  <a:gd name="T11" fmla="*/ 213 h 256"/>
                </a:gdLst>
                <a:ahLst/>
                <a:cxnLst>
                  <a:cxn ang="0">
                    <a:pos x="T0" y="T1"/>
                  </a:cxn>
                  <a:cxn ang="0">
                    <a:pos x="T2" y="T3"/>
                  </a:cxn>
                  <a:cxn ang="0">
                    <a:pos x="T4" y="T5"/>
                  </a:cxn>
                  <a:cxn ang="0">
                    <a:pos x="T6" y="T7"/>
                  </a:cxn>
                  <a:cxn ang="0">
                    <a:pos x="T8" y="T9"/>
                  </a:cxn>
                  <a:cxn ang="0">
                    <a:pos x="T10" y="T11"/>
                  </a:cxn>
                </a:cxnLst>
                <a:rect l="0" t="0" r="r" b="b"/>
                <a:pathLst>
                  <a:path w="256" h="256">
                    <a:moveTo>
                      <a:pt x="200" y="234"/>
                    </a:moveTo>
                    <a:cubicBezTo>
                      <a:pt x="179" y="248"/>
                      <a:pt x="155" y="256"/>
                      <a:pt x="128" y="256"/>
                    </a:cubicBezTo>
                    <a:cubicBezTo>
                      <a:pt x="57" y="256"/>
                      <a:pt x="0" y="199"/>
                      <a:pt x="0" y="128"/>
                    </a:cubicBezTo>
                    <a:cubicBezTo>
                      <a:pt x="0" y="57"/>
                      <a:pt x="57" y="0"/>
                      <a:pt x="128" y="0"/>
                    </a:cubicBezTo>
                    <a:cubicBezTo>
                      <a:pt x="199" y="0"/>
                      <a:pt x="256" y="57"/>
                      <a:pt x="256" y="128"/>
                    </a:cubicBezTo>
                    <a:cubicBezTo>
                      <a:pt x="256" y="161"/>
                      <a:pt x="244" y="190"/>
                      <a:pt x="224" y="213"/>
                    </a:cubicBezTo>
                  </a:path>
                </a:pathLst>
              </a:cu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9" name="文本框 68">
              <a:extLst>
                <a:ext uri="{FF2B5EF4-FFF2-40B4-BE49-F238E27FC236}">
                  <a16:creationId xmlns:a16="http://schemas.microsoft.com/office/drawing/2014/main" id="{2D0A71FE-9BE3-4D0C-8850-D6B0B7C65AA4}"/>
                </a:ext>
              </a:extLst>
            </p:cNvPr>
            <p:cNvSpPr txBox="1"/>
            <p:nvPr/>
          </p:nvSpPr>
          <p:spPr>
            <a:xfrm>
              <a:off x="3283486" y="1638579"/>
              <a:ext cx="790933" cy="835756"/>
            </a:xfrm>
            <a:prstGeom prst="rect">
              <a:avLst/>
            </a:prstGeom>
            <a:noFill/>
            <a:ln w="38100">
              <a:noFill/>
            </a:ln>
          </p:spPr>
          <p:txBody>
            <a:bodyPr wrap="square" rtlCol="0">
              <a:spAutoFit/>
            </a:bodyPr>
            <a:lstStyle/>
            <a:p>
              <a:r>
                <a:rPr lang="en-US" altLang="zh-SG" sz="2800" b="1" dirty="0">
                  <a:solidFill>
                    <a:srgbClr val="5F2C09"/>
                  </a:solidFill>
                  <a:latin typeface="Arial Black" panose="020B0A04020102020204" pitchFamily="34" charset="0"/>
                  <a:cs typeface="Times New Roman" panose="02020603050405020304" pitchFamily="18" charset="0"/>
                </a:rPr>
                <a:t>2</a:t>
              </a:r>
              <a:endParaRPr lang="zh-SG" altLang="en-US" sz="2800" b="1" dirty="0">
                <a:solidFill>
                  <a:srgbClr val="5F2C09"/>
                </a:solidFill>
                <a:latin typeface="Arial Black" panose="020B0A04020102020204" pitchFamily="34" charset="0"/>
                <a:cs typeface="Times New Roman" panose="02020603050405020304" pitchFamily="18" charset="0"/>
              </a:endParaRPr>
            </a:p>
          </p:txBody>
        </p:sp>
      </p:grpSp>
      <p:sp>
        <p:nvSpPr>
          <p:cNvPr id="7" name="文本框 6">
            <a:extLst>
              <a:ext uri="{FF2B5EF4-FFF2-40B4-BE49-F238E27FC236}">
                <a16:creationId xmlns:a16="http://schemas.microsoft.com/office/drawing/2014/main" id="{7D424105-F464-4E7B-B4E4-4CA0F4107557}"/>
              </a:ext>
            </a:extLst>
          </p:cNvPr>
          <p:cNvSpPr txBox="1"/>
          <p:nvPr/>
        </p:nvSpPr>
        <p:spPr>
          <a:xfrm>
            <a:off x="1877661" y="2142646"/>
            <a:ext cx="3597682" cy="769441"/>
          </a:xfrm>
          <a:prstGeom prst="rect">
            <a:avLst/>
          </a:prstGeom>
          <a:noFill/>
        </p:spPr>
        <p:txBody>
          <a:bodyPr wrap="square" rtlCol="0">
            <a:spAutoFit/>
          </a:bodyPr>
          <a:lstStyle/>
          <a:p>
            <a:r>
              <a:rPr lang="zh-CN" altLang="en-US" sz="4400" b="1" dirty="0">
                <a:solidFill>
                  <a:srgbClr val="5F2C09"/>
                </a:solidFill>
                <a:latin typeface="Times New Roman" panose="02020603050405020304" pitchFamily="18" charset="0"/>
                <a:cs typeface="Times New Roman" panose="02020603050405020304" pitchFamily="18" charset="0"/>
              </a:rPr>
              <a:t>标定实验</a:t>
            </a:r>
            <a:endParaRPr lang="zh-SG" altLang="en-US" sz="4400" b="1" dirty="0">
              <a:solidFill>
                <a:srgbClr val="5F2C09"/>
              </a:solidFill>
              <a:latin typeface="Times New Roman" panose="02020603050405020304" pitchFamily="18" charset="0"/>
              <a:cs typeface="Times New Roman" panose="02020603050405020304" pitchFamily="18" charset="0"/>
            </a:endParaRPr>
          </a:p>
        </p:txBody>
      </p:sp>
      <p:sp>
        <p:nvSpPr>
          <p:cNvPr id="98" name="文本框 97">
            <a:extLst>
              <a:ext uri="{FF2B5EF4-FFF2-40B4-BE49-F238E27FC236}">
                <a16:creationId xmlns:a16="http://schemas.microsoft.com/office/drawing/2014/main" id="{5F7C25D2-915E-43BD-998E-E37E401FBAC7}"/>
              </a:ext>
            </a:extLst>
          </p:cNvPr>
          <p:cNvSpPr txBox="1"/>
          <p:nvPr/>
        </p:nvSpPr>
        <p:spPr>
          <a:xfrm>
            <a:off x="7587805" y="2186395"/>
            <a:ext cx="3597682" cy="769441"/>
          </a:xfrm>
          <a:prstGeom prst="rect">
            <a:avLst/>
          </a:prstGeom>
          <a:noFill/>
        </p:spPr>
        <p:txBody>
          <a:bodyPr wrap="square" rtlCol="0">
            <a:spAutoFit/>
          </a:bodyPr>
          <a:lstStyle/>
          <a:p>
            <a:r>
              <a:rPr lang="zh-CN" altLang="en-US" sz="4400" b="1" dirty="0">
                <a:solidFill>
                  <a:srgbClr val="5F2C09"/>
                </a:solidFill>
                <a:latin typeface="Times New Roman" panose="02020603050405020304" pitchFamily="18" charset="0"/>
                <a:cs typeface="Times New Roman" panose="02020603050405020304" pitchFamily="18" charset="0"/>
              </a:rPr>
              <a:t>实验设备</a:t>
            </a:r>
            <a:endParaRPr lang="zh-SG" altLang="en-US" sz="4400" b="1" dirty="0">
              <a:solidFill>
                <a:srgbClr val="5F2C09"/>
              </a:solidFill>
              <a:latin typeface="Times New Roman" panose="02020603050405020304" pitchFamily="18" charset="0"/>
              <a:cs typeface="Times New Roman" panose="02020603050405020304" pitchFamily="18" charset="0"/>
            </a:endParaRPr>
          </a:p>
        </p:txBody>
      </p:sp>
      <p:grpSp>
        <p:nvGrpSpPr>
          <p:cNvPr id="100" name="组合 99">
            <a:extLst>
              <a:ext uri="{FF2B5EF4-FFF2-40B4-BE49-F238E27FC236}">
                <a16:creationId xmlns:a16="http://schemas.microsoft.com/office/drawing/2014/main" id="{D95AF2B1-305D-49D6-9972-9BF0EDB60DF7}"/>
              </a:ext>
            </a:extLst>
          </p:cNvPr>
          <p:cNvGrpSpPr/>
          <p:nvPr/>
        </p:nvGrpSpPr>
        <p:grpSpPr>
          <a:xfrm>
            <a:off x="837559" y="3510123"/>
            <a:ext cx="865639" cy="845762"/>
            <a:chOff x="2931564" y="1381126"/>
            <a:chExt cx="1382712" cy="1350963"/>
          </a:xfrm>
        </p:grpSpPr>
        <p:grpSp>
          <p:nvGrpSpPr>
            <p:cNvPr id="101" name="组合 100">
              <a:extLst>
                <a:ext uri="{FF2B5EF4-FFF2-40B4-BE49-F238E27FC236}">
                  <a16:creationId xmlns:a16="http://schemas.microsoft.com/office/drawing/2014/main" id="{AF743521-34F3-4D0F-903E-68FAB1668BEA}"/>
                </a:ext>
              </a:extLst>
            </p:cNvPr>
            <p:cNvGrpSpPr/>
            <p:nvPr/>
          </p:nvGrpSpPr>
          <p:grpSpPr>
            <a:xfrm>
              <a:off x="2931564" y="1381126"/>
              <a:ext cx="1382712" cy="1350963"/>
              <a:chOff x="2790826" y="1897063"/>
              <a:chExt cx="1382712" cy="1350963"/>
            </a:xfrm>
          </p:grpSpPr>
          <p:sp>
            <p:nvSpPr>
              <p:cNvPr id="103" name="Oval 1271">
                <a:extLst>
                  <a:ext uri="{FF2B5EF4-FFF2-40B4-BE49-F238E27FC236}">
                    <a16:creationId xmlns:a16="http://schemas.microsoft.com/office/drawing/2014/main" id="{DE704FD1-D465-4F25-8383-61BA1E0D9F18}"/>
                  </a:ext>
                </a:extLst>
              </p:cNvPr>
              <p:cNvSpPr>
                <a:spLocks noChangeArrowheads="1"/>
              </p:cNvSpPr>
              <p:nvPr/>
            </p:nvSpPr>
            <p:spPr bwMode="auto">
              <a:xfrm>
                <a:off x="2790826" y="2016126"/>
                <a:ext cx="120650" cy="120650"/>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272">
                <a:extLst>
                  <a:ext uri="{FF2B5EF4-FFF2-40B4-BE49-F238E27FC236}">
                    <a16:creationId xmlns:a16="http://schemas.microsoft.com/office/drawing/2014/main" id="{09FF868C-38D9-4DBD-B990-53F63BB7B459}"/>
                  </a:ext>
                </a:extLst>
              </p:cNvPr>
              <p:cNvSpPr>
                <a:spLocks/>
              </p:cNvSpPr>
              <p:nvPr/>
            </p:nvSpPr>
            <p:spPr bwMode="auto">
              <a:xfrm>
                <a:off x="3729038" y="2851151"/>
                <a:ext cx="136525" cy="134938"/>
              </a:xfrm>
              <a:custGeom>
                <a:avLst/>
                <a:gdLst>
                  <a:gd name="T0" fmla="*/ 29 w 36"/>
                  <a:gd name="T1" fmla="*/ 29 h 36"/>
                  <a:gd name="T2" fmla="*/ 7 w 36"/>
                  <a:gd name="T3" fmla="*/ 29 h 36"/>
                  <a:gd name="T4" fmla="*/ 7 w 36"/>
                  <a:gd name="T5" fmla="*/ 7 h 36"/>
                  <a:gd name="T6" fmla="*/ 29 w 36"/>
                  <a:gd name="T7" fmla="*/ 7 h 36"/>
                  <a:gd name="T8" fmla="*/ 29 w 36"/>
                  <a:gd name="T9" fmla="*/ 29 h 36"/>
                </a:gdLst>
                <a:ahLst/>
                <a:cxnLst>
                  <a:cxn ang="0">
                    <a:pos x="T0" y="T1"/>
                  </a:cxn>
                  <a:cxn ang="0">
                    <a:pos x="T2" y="T3"/>
                  </a:cxn>
                  <a:cxn ang="0">
                    <a:pos x="T4" y="T5"/>
                  </a:cxn>
                  <a:cxn ang="0">
                    <a:pos x="T6" y="T7"/>
                  </a:cxn>
                  <a:cxn ang="0">
                    <a:pos x="T8" y="T9"/>
                  </a:cxn>
                </a:cxnLst>
                <a:rect l="0" t="0" r="r" b="b"/>
                <a:pathLst>
                  <a:path w="36" h="36">
                    <a:moveTo>
                      <a:pt x="29" y="29"/>
                    </a:moveTo>
                    <a:cubicBezTo>
                      <a:pt x="23" y="36"/>
                      <a:pt x="13" y="36"/>
                      <a:pt x="7" y="29"/>
                    </a:cubicBezTo>
                    <a:cubicBezTo>
                      <a:pt x="0" y="23"/>
                      <a:pt x="0" y="13"/>
                      <a:pt x="7" y="7"/>
                    </a:cubicBezTo>
                    <a:cubicBezTo>
                      <a:pt x="13" y="0"/>
                      <a:pt x="23" y="0"/>
                      <a:pt x="29" y="7"/>
                    </a:cubicBezTo>
                    <a:cubicBezTo>
                      <a:pt x="36" y="13"/>
                      <a:pt x="36" y="23"/>
                      <a:pt x="29" y="29"/>
                    </a:cubicBezTo>
                    <a:close/>
                  </a:path>
                </a:pathLst>
              </a:cu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Oval 1273">
                <a:extLst>
                  <a:ext uri="{FF2B5EF4-FFF2-40B4-BE49-F238E27FC236}">
                    <a16:creationId xmlns:a16="http://schemas.microsoft.com/office/drawing/2014/main" id="{3AE80B80-4711-4D20-B2BD-9BA6BAB054F9}"/>
                  </a:ext>
                </a:extLst>
              </p:cNvPr>
              <p:cNvSpPr>
                <a:spLocks noChangeArrowheads="1"/>
              </p:cNvSpPr>
              <p:nvPr/>
            </p:nvSpPr>
            <p:spPr bwMode="auto">
              <a:xfrm>
                <a:off x="3136901" y="1941513"/>
                <a:ext cx="30163" cy="30163"/>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Oval 1274">
                <a:extLst>
                  <a:ext uri="{FF2B5EF4-FFF2-40B4-BE49-F238E27FC236}">
                    <a16:creationId xmlns:a16="http://schemas.microsoft.com/office/drawing/2014/main" id="{58F2AE67-1374-4684-888D-C6AB31A8CAA6}"/>
                  </a:ext>
                </a:extLst>
              </p:cNvPr>
              <p:cNvSpPr>
                <a:spLocks noChangeArrowheads="1"/>
              </p:cNvSpPr>
              <p:nvPr/>
            </p:nvSpPr>
            <p:spPr bwMode="auto">
              <a:xfrm>
                <a:off x="3706813" y="1911351"/>
                <a:ext cx="30163" cy="30163"/>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Oval 1275">
                <a:extLst>
                  <a:ext uri="{FF2B5EF4-FFF2-40B4-BE49-F238E27FC236}">
                    <a16:creationId xmlns:a16="http://schemas.microsoft.com/office/drawing/2014/main" id="{0413F77A-5F60-4F99-960A-DBC365380E6D}"/>
                  </a:ext>
                </a:extLst>
              </p:cNvPr>
              <p:cNvSpPr>
                <a:spLocks noChangeArrowheads="1"/>
              </p:cNvSpPr>
              <p:nvPr/>
            </p:nvSpPr>
            <p:spPr bwMode="auto">
              <a:xfrm>
                <a:off x="2865438" y="2301876"/>
                <a:ext cx="30163" cy="30163"/>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Oval 1276">
                <a:extLst>
                  <a:ext uri="{FF2B5EF4-FFF2-40B4-BE49-F238E27FC236}">
                    <a16:creationId xmlns:a16="http://schemas.microsoft.com/office/drawing/2014/main" id="{B1B18663-8993-4824-8B31-83B49EB322FA}"/>
                  </a:ext>
                </a:extLst>
              </p:cNvPr>
              <p:cNvSpPr>
                <a:spLocks noChangeArrowheads="1"/>
              </p:cNvSpPr>
              <p:nvPr/>
            </p:nvSpPr>
            <p:spPr bwMode="auto">
              <a:xfrm>
                <a:off x="3181351" y="3159126"/>
                <a:ext cx="30163" cy="30163"/>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Oval 1277">
                <a:extLst>
                  <a:ext uri="{FF2B5EF4-FFF2-40B4-BE49-F238E27FC236}">
                    <a16:creationId xmlns:a16="http://schemas.microsoft.com/office/drawing/2014/main" id="{869A91CD-7E55-47C2-B470-A7A40D2A948C}"/>
                  </a:ext>
                </a:extLst>
              </p:cNvPr>
              <p:cNvSpPr>
                <a:spLocks noChangeArrowheads="1"/>
              </p:cNvSpPr>
              <p:nvPr/>
            </p:nvSpPr>
            <p:spPr bwMode="auto">
              <a:xfrm>
                <a:off x="2790826" y="2947988"/>
                <a:ext cx="180975" cy="180975"/>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Oval 1278">
                <a:extLst>
                  <a:ext uri="{FF2B5EF4-FFF2-40B4-BE49-F238E27FC236}">
                    <a16:creationId xmlns:a16="http://schemas.microsoft.com/office/drawing/2014/main" id="{FAE4FB98-A403-43CC-A68F-BF0DD7B63192}"/>
                  </a:ext>
                </a:extLst>
              </p:cNvPr>
              <p:cNvSpPr>
                <a:spLocks noChangeArrowheads="1"/>
              </p:cNvSpPr>
              <p:nvPr/>
            </p:nvSpPr>
            <p:spPr bwMode="auto">
              <a:xfrm>
                <a:off x="3813176" y="1897063"/>
                <a:ext cx="239713" cy="239713"/>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279">
                <a:extLst>
                  <a:ext uri="{FF2B5EF4-FFF2-40B4-BE49-F238E27FC236}">
                    <a16:creationId xmlns:a16="http://schemas.microsoft.com/office/drawing/2014/main" id="{FC300F5A-75AA-4456-B4A5-D336A38D601F}"/>
                  </a:ext>
                </a:extLst>
              </p:cNvPr>
              <p:cNvSpPr>
                <a:spLocks/>
              </p:cNvSpPr>
              <p:nvPr/>
            </p:nvSpPr>
            <p:spPr bwMode="auto">
              <a:xfrm>
                <a:off x="3481388" y="2111376"/>
                <a:ext cx="692150" cy="1136650"/>
              </a:xfrm>
              <a:custGeom>
                <a:avLst/>
                <a:gdLst>
                  <a:gd name="T0" fmla="*/ 140 w 184"/>
                  <a:gd name="T1" fmla="*/ 0 h 303"/>
                  <a:gd name="T2" fmla="*/ 184 w 184"/>
                  <a:gd name="T3" fmla="*/ 119 h 303"/>
                  <a:gd name="T4" fmla="*/ 0 w 184"/>
                  <a:gd name="T5" fmla="*/ 303 h 303"/>
                </a:gdLst>
                <a:ahLst/>
                <a:cxnLst>
                  <a:cxn ang="0">
                    <a:pos x="T0" y="T1"/>
                  </a:cxn>
                  <a:cxn ang="0">
                    <a:pos x="T2" y="T3"/>
                  </a:cxn>
                  <a:cxn ang="0">
                    <a:pos x="T4" y="T5"/>
                  </a:cxn>
                </a:cxnLst>
                <a:rect l="0" t="0" r="r" b="b"/>
                <a:pathLst>
                  <a:path w="184" h="303">
                    <a:moveTo>
                      <a:pt x="140" y="0"/>
                    </a:moveTo>
                    <a:cubicBezTo>
                      <a:pt x="168" y="32"/>
                      <a:pt x="184" y="74"/>
                      <a:pt x="184" y="119"/>
                    </a:cubicBezTo>
                    <a:cubicBezTo>
                      <a:pt x="184" y="221"/>
                      <a:pt x="102" y="303"/>
                      <a:pt x="0" y="303"/>
                    </a:cubicBezTo>
                  </a:path>
                </a:pathLst>
              </a:cu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280">
                <a:extLst>
                  <a:ext uri="{FF2B5EF4-FFF2-40B4-BE49-F238E27FC236}">
                    <a16:creationId xmlns:a16="http://schemas.microsoft.com/office/drawing/2014/main" id="{463B3B19-39FC-4C26-9AE8-DBE3C871CDAC}"/>
                  </a:ext>
                </a:extLst>
              </p:cNvPr>
              <p:cNvSpPr>
                <a:spLocks/>
              </p:cNvSpPr>
              <p:nvPr/>
            </p:nvSpPr>
            <p:spPr bwMode="auto">
              <a:xfrm>
                <a:off x="3121026" y="2557463"/>
                <a:ext cx="4763" cy="49213"/>
              </a:xfrm>
              <a:custGeom>
                <a:avLst/>
                <a:gdLst>
                  <a:gd name="T0" fmla="*/ 1 w 1"/>
                  <a:gd name="T1" fmla="*/ 13 h 13"/>
                  <a:gd name="T2" fmla="*/ 0 w 1"/>
                  <a:gd name="T3" fmla="*/ 0 h 13"/>
                </a:gdLst>
                <a:ahLst/>
                <a:cxnLst>
                  <a:cxn ang="0">
                    <a:pos x="T0" y="T1"/>
                  </a:cxn>
                  <a:cxn ang="0">
                    <a:pos x="T2" y="T3"/>
                  </a:cxn>
                </a:cxnLst>
                <a:rect l="0" t="0" r="r" b="b"/>
                <a:pathLst>
                  <a:path w="1" h="13">
                    <a:moveTo>
                      <a:pt x="1" y="13"/>
                    </a:moveTo>
                    <a:cubicBezTo>
                      <a:pt x="0" y="9"/>
                      <a:pt x="0" y="4"/>
                      <a:pt x="0" y="0"/>
                    </a:cubicBezTo>
                  </a:path>
                </a:pathLst>
              </a:cu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281">
                <a:extLst>
                  <a:ext uri="{FF2B5EF4-FFF2-40B4-BE49-F238E27FC236}">
                    <a16:creationId xmlns:a16="http://schemas.microsoft.com/office/drawing/2014/main" id="{6DE2534F-AACA-4F12-9501-CA2923645A14}"/>
                  </a:ext>
                </a:extLst>
              </p:cNvPr>
              <p:cNvSpPr>
                <a:spLocks/>
              </p:cNvSpPr>
              <p:nvPr/>
            </p:nvSpPr>
            <p:spPr bwMode="auto">
              <a:xfrm>
                <a:off x="3148013" y="2216151"/>
                <a:ext cx="217488" cy="206375"/>
              </a:xfrm>
              <a:custGeom>
                <a:avLst/>
                <a:gdLst>
                  <a:gd name="T0" fmla="*/ 0 w 58"/>
                  <a:gd name="T1" fmla="*/ 55 h 55"/>
                  <a:gd name="T2" fmla="*/ 58 w 58"/>
                  <a:gd name="T3" fmla="*/ 0 h 55"/>
                </a:gdLst>
                <a:ahLst/>
                <a:cxnLst>
                  <a:cxn ang="0">
                    <a:pos x="T0" y="T1"/>
                  </a:cxn>
                  <a:cxn ang="0">
                    <a:pos x="T2" y="T3"/>
                  </a:cxn>
                </a:cxnLst>
                <a:rect l="0" t="0" r="r" b="b"/>
                <a:pathLst>
                  <a:path w="58" h="55">
                    <a:moveTo>
                      <a:pt x="0" y="55"/>
                    </a:moveTo>
                    <a:cubicBezTo>
                      <a:pt x="10" y="29"/>
                      <a:pt x="31" y="9"/>
                      <a:pt x="58" y="0"/>
                    </a:cubicBezTo>
                  </a:path>
                </a:pathLst>
              </a:cu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282">
                <a:extLst>
                  <a:ext uri="{FF2B5EF4-FFF2-40B4-BE49-F238E27FC236}">
                    <a16:creationId xmlns:a16="http://schemas.microsoft.com/office/drawing/2014/main" id="{9BCDDFAA-ED68-493A-BCF0-1531DA78EEDD}"/>
                  </a:ext>
                </a:extLst>
              </p:cNvPr>
              <p:cNvSpPr>
                <a:spLocks/>
              </p:cNvSpPr>
              <p:nvPr/>
            </p:nvSpPr>
            <p:spPr bwMode="auto">
              <a:xfrm>
                <a:off x="3000376" y="2076451"/>
                <a:ext cx="962025" cy="962025"/>
              </a:xfrm>
              <a:custGeom>
                <a:avLst/>
                <a:gdLst>
                  <a:gd name="T0" fmla="*/ 200 w 256"/>
                  <a:gd name="T1" fmla="*/ 234 h 256"/>
                  <a:gd name="T2" fmla="*/ 128 w 256"/>
                  <a:gd name="T3" fmla="*/ 256 h 256"/>
                  <a:gd name="T4" fmla="*/ 0 w 256"/>
                  <a:gd name="T5" fmla="*/ 128 h 256"/>
                  <a:gd name="T6" fmla="*/ 128 w 256"/>
                  <a:gd name="T7" fmla="*/ 0 h 256"/>
                  <a:gd name="T8" fmla="*/ 256 w 256"/>
                  <a:gd name="T9" fmla="*/ 128 h 256"/>
                  <a:gd name="T10" fmla="*/ 224 w 256"/>
                  <a:gd name="T11" fmla="*/ 213 h 256"/>
                </a:gdLst>
                <a:ahLst/>
                <a:cxnLst>
                  <a:cxn ang="0">
                    <a:pos x="T0" y="T1"/>
                  </a:cxn>
                  <a:cxn ang="0">
                    <a:pos x="T2" y="T3"/>
                  </a:cxn>
                  <a:cxn ang="0">
                    <a:pos x="T4" y="T5"/>
                  </a:cxn>
                  <a:cxn ang="0">
                    <a:pos x="T6" y="T7"/>
                  </a:cxn>
                  <a:cxn ang="0">
                    <a:pos x="T8" y="T9"/>
                  </a:cxn>
                  <a:cxn ang="0">
                    <a:pos x="T10" y="T11"/>
                  </a:cxn>
                </a:cxnLst>
                <a:rect l="0" t="0" r="r" b="b"/>
                <a:pathLst>
                  <a:path w="256" h="256">
                    <a:moveTo>
                      <a:pt x="200" y="234"/>
                    </a:moveTo>
                    <a:cubicBezTo>
                      <a:pt x="179" y="248"/>
                      <a:pt x="155" y="256"/>
                      <a:pt x="128" y="256"/>
                    </a:cubicBezTo>
                    <a:cubicBezTo>
                      <a:pt x="57" y="256"/>
                      <a:pt x="0" y="199"/>
                      <a:pt x="0" y="128"/>
                    </a:cubicBezTo>
                    <a:cubicBezTo>
                      <a:pt x="0" y="57"/>
                      <a:pt x="57" y="0"/>
                      <a:pt x="128" y="0"/>
                    </a:cubicBezTo>
                    <a:cubicBezTo>
                      <a:pt x="199" y="0"/>
                      <a:pt x="256" y="57"/>
                      <a:pt x="256" y="128"/>
                    </a:cubicBezTo>
                    <a:cubicBezTo>
                      <a:pt x="256" y="161"/>
                      <a:pt x="244" y="190"/>
                      <a:pt x="224" y="213"/>
                    </a:cubicBezTo>
                  </a:path>
                </a:pathLst>
              </a:cu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2" name="文本框 101">
              <a:extLst>
                <a:ext uri="{FF2B5EF4-FFF2-40B4-BE49-F238E27FC236}">
                  <a16:creationId xmlns:a16="http://schemas.microsoft.com/office/drawing/2014/main" id="{8EAF50B6-D0CD-4326-A5BE-642AD82DC75E}"/>
                </a:ext>
              </a:extLst>
            </p:cNvPr>
            <p:cNvSpPr txBox="1"/>
            <p:nvPr/>
          </p:nvSpPr>
          <p:spPr>
            <a:xfrm>
              <a:off x="3283486" y="1638579"/>
              <a:ext cx="790933" cy="835756"/>
            </a:xfrm>
            <a:prstGeom prst="rect">
              <a:avLst/>
            </a:prstGeom>
            <a:noFill/>
            <a:ln w="38100">
              <a:noFill/>
            </a:ln>
          </p:spPr>
          <p:txBody>
            <a:bodyPr wrap="square" rtlCol="0">
              <a:spAutoFit/>
            </a:bodyPr>
            <a:lstStyle/>
            <a:p>
              <a:r>
                <a:rPr lang="en-US" altLang="zh-SG" sz="2800" b="1" dirty="0">
                  <a:solidFill>
                    <a:srgbClr val="5F2C09"/>
                  </a:solidFill>
                  <a:latin typeface="Arial Black" panose="020B0A04020102020204" pitchFamily="34" charset="0"/>
                  <a:cs typeface="Times New Roman" panose="02020603050405020304" pitchFamily="18" charset="0"/>
                </a:rPr>
                <a:t>3</a:t>
              </a:r>
              <a:endParaRPr lang="zh-SG" altLang="en-US" sz="2800" b="1" dirty="0">
                <a:solidFill>
                  <a:srgbClr val="5F2C09"/>
                </a:solidFill>
                <a:latin typeface="Arial Black" panose="020B0A04020102020204" pitchFamily="34" charset="0"/>
                <a:cs typeface="Times New Roman" panose="02020603050405020304" pitchFamily="18" charset="0"/>
              </a:endParaRPr>
            </a:p>
          </p:txBody>
        </p:sp>
      </p:grpSp>
      <p:grpSp>
        <p:nvGrpSpPr>
          <p:cNvPr id="115" name="组合 114">
            <a:extLst>
              <a:ext uri="{FF2B5EF4-FFF2-40B4-BE49-F238E27FC236}">
                <a16:creationId xmlns:a16="http://schemas.microsoft.com/office/drawing/2014/main" id="{A955DCC1-F94A-4BEA-A3C1-2203059FF127}"/>
              </a:ext>
            </a:extLst>
          </p:cNvPr>
          <p:cNvGrpSpPr/>
          <p:nvPr/>
        </p:nvGrpSpPr>
        <p:grpSpPr>
          <a:xfrm>
            <a:off x="6619413" y="3504556"/>
            <a:ext cx="865639" cy="845762"/>
            <a:chOff x="2931564" y="1381126"/>
            <a:chExt cx="1382712" cy="1350963"/>
          </a:xfrm>
        </p:grpSpPr>
        <p:grpSp>
          <p:nvGrpSpPr>
            <p:cNvPr id="116" name="组合 115">
              <a:extLst>
                <a:ext uri="{FF2B5EF4-FFF2-40B4-BE49-F238E27FC236}">
                  <a16:creationId xmlns:a16="http://schemas.microsoft.com/office/drawing/2014/main" id="{422BC63C-83EC-49B1-90C1-6A8E06CFF5B9}"/>
                </a:ext>
              </a:extLst>
            </p:cNvPr>
            <p:cNvGrpSpPr/>
            <p:nvPr/>
          </p:nvGrpSpPr>
          <p:grpSpPr>
            <a:xfrm>
              <a:off x="2931564" y="1381126"/>
              <a:ext cx="1382712" cy="1350963"/>
              <a:chOff x="2790826" y="1897063"/>
              <a:chExt cx="1382712" cy="1350963"/>
            </a:xfrm>
          </p:grpSpPr>
          <p:sp>
            <p:nvSpPr>
              <p:cNvPr id="118" name="Oval 1271">
                <a:extLst>
                  <a:ext uri="{FF2B5EF4-FFF2-40B4-BE49-F238E27FC236}">
                    <a16:creationId xmlns:a16="http://schemas.microsoft.com/office/drawing/2014/main" id="{A7E32655-3C0C-4180-9A75-B621E5F1A20A}"/>
                  </a:ext>
                </a:extLst>
              </p:cNvPr>
              <p:cNvSpPr>
                <a:spLocks noChangeArrowheads="1"/>
              </p:cNvSpPr>
              <p:nvPr/>
            </p:nvSpPr>
            <p:spPr bwMode="auto">
              <a:xfrm>
                <a:off x="2790826" y="2016126"/>
                <a:ext cx="120650" cy="120650"/>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72">
                <a:extLst>
                  <a:ext uri="{FF2B5EF4-FFF2-40B4-BE49-F238E27FC236}">
                    <a16:creationId xmlns:a16="http://schemas.microsoft.com/office/drawing/2014/main" id="{F4D2EC49-BDEF-417E-BFB6-2C8776D125CD}"/>
                  </a:ext>
                </a:extLst>
              </p:cNvPr>
              <p:cNvSpPr>
                <a:spLocks/>
              </p:cNvSpPr>
              <p:nvPr/>
            </p:nvSpPr>
            <p:spPr bwMode="auto">
              <a:xfrm>
                <a:off x="3729038" y="2851151"/>
                <a:ext cx="136525" cy="134938"/>
              </a:xfrm>
              <a:custGeom>
                <a:avLst/>
                <a:gdLst>
                  <a:gd name="T0" fmla="*/ 29 w 36"/>
                  <a:gd name="T1" fmla="*/ 29 h 36"/>
                  <a:gd name="T2" fmla="*/ 7 w 36"/>
                  <a:gd name="T3" fmla="*/ 29 h 36"/>
                  <a:gd name="T4" fmla="*/ 7 w 36"/>
                  <a:gd name="T5" fmla="*/ 7 h 36"/>
                  <a:gd name="T6" fmla="*/ 29 w 36"/>
                  <a:gd name="T7" fmla="*/ 7 h 36"/>
                  <a:gd name="T8" fmla="*/ 29 w 36"/>
                  <a:gd name="T9" fmla="*/ 29 h 36"/>
                </a:gdLst>
                <a:ahLst/>
                <a:cxnLst>
                  <a:cxn ang="0">
                    <a:pos x="T0" y="T1"/>
                  </a:cxn>
                  <a:cxn ang="0">
                    <a:pos x="T2" y="T3"/>
                  </a:cxn>
                  <a:cxn ang="0">
                    <a:pos x="T4" y="T5"/>
                  </a:cxn>
                  <a:cxn ang="0">
                    <a:pos x="T6" y="T7"/>
                  </a:cxn>
                  <a:cxn ang="0">
                    <a:pos x="T8" y="T9"/>
                  </a:cxn>
                </a:cxnLst>
                <a:rect l="0" t="0" r="r" b="b"/>
                <a:pathLst>
                  <a:path w="36" h="36">
                    <a:moveTo>
                      <a:pt x="29" y="29"/>
                    </a:moveTo>
                    <a:cubicBezTo>
                      <a:pt x="23" y="36"/>
                      <a:pt x="13" y="36"/>
                      <a:pt x="7" y="29"/>
                    </a:cubicBezTo>
                    <a:cubicBezTo>
                      <a:pt x="0" y="23"/>
                      <a:pt x="0" y="13"/>
                      <a:pt x="7" y="7"/>
                    </a:cubicBezTo>
                    <a:cubicBezTo>
                      <a:pt x="13" y="0"/>
                      <a:pt x="23" y="0"/>
                      <a:pt x="29" y="7"/>
                    </a:cubicBezTo>
                    <a:cubicBezTo>
                      <a:pt x="36" y="13"/>
                      <a:pt x="36" y="23"/>
                      <a:pt x="29" y="29"/>
                    </a:cubicBezTo>
                    <a:close/>
                  </a:path>
                </a:pathLst>
              </a:cu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Oval 1273">
                <a:extLst>
                  <a:ext uri="{FF2B5EF4-FFF2-40B4-BE49-F238E27FC236}">
                    <a16:creationId xmlns:a16="http://schemas.microsoft.com/office/drawing/2014/main" id="{650B3AD9-F310-4A22-811C-2E565C4DA52F}"/>
                  </a:ext>
                </a:extLst>
              </p:cNvPr>
              <p:cNvSpPr>
                <a:spLocks noChangeArrowheads="1"/>
              </p:cNvSpPr>
              <p:nvPr/>
            </p:nvSpPr>
            <p:spPr bwMode="auto">
              <a:xfrm>
                <a:off x="3136901" y="1941513"/>
                <a:ext cx="30163" cy="30163"/>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Oval 1274">
                <a:extLst>
                  <a:ext uri="{FF2B5EF4-FFF2-40B4-BE49-F238E27FC236}">
                    <a16:creationId xmlns:a16="http://schemas.microsoft.com/office/drawing/2014/main" id="{D81B8243-7FA2-4830-9024-5821667E559A}"/>
                  </a:ext>
                </a:extLst>
              </p:cNvPr>
              <p:cNvSpPr>
                <a:spLocks noChangeArrowheads="1"/>
              </p:cNvSpPr>
              <p:nvPr/>
            </p:nvSpPr>
            <p:spPr bwMode="auto">
              <a:xfrm>
                <a:off x="3706813" y="1911351"/>
                <a:ext cx="30163" cy="30163"/>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Oval 1275">
                <a:extLst>
                  <a:ext uri="{FF2B5EF4-FFF2-40B4-BE49-F238E27FC236}">
                    <a16:creationId xmlns:a16="http://schemas.microsoft.com/office/drawing/2014/main" id="{55691B62-9CE3-49A8-AB24-DD67B4F143DB}"/>
                  </a:ext>
                </a:extLst>
              </p:cNvPr>
              <p:cNvSpPr>
                <a:spLocks noChangeArrowheads="1"/>
              </p:cNvSpPr>
              <p:nvPr/>
            </p:nvSpPr>
            <p:spPr bwMode="auto">
              <a:xfrm>
                <a:off x="2865438" y="2301876"/>
                <a:ext cx="30163" cy="30163"/>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Oval 1276">
                <a:extLst>
                  <a:ext uri="{FF2B5EF4-FFF2-40B4-BE49-F238E27FC236}">
                    <a16:creationId xmlns:a16="http://schemas.microsoft.com/office/drawing/2014/main" id="{0DF183E0-BA17-4309-98E4-587E5BD83A47}"/>
                  </a:ext>
                </a:extLst>
              </p:cNvPr>
              <p:cNvSpPr>
                <a:spLocks noChangeArrowheads="1"/>
              </p:cNvSpPr>
              <p:nvPr/>
            </p:nvSpPr>
            <p:spPr bwMode="auto">
              <a:xfrm>
                <a:off x="3181351" y="3159126"/>
                <a:ext cx="30163" cy="30163"/>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Oval 1277">
                <a:extLst>
                  <a:ext uri="{FF2B5EF4-FFF2-40B4-BE49-F238E27FC236}">
                    <a16:creationId xmlns:a16="http://schemas.microsoft.com/office/drawing/2014/main" id="{B91AE71D-74D6-4031-B205-9AC599546FF7}"/>
                  </a:ext>
                </a:extLst>
              </p:cNvPr>
              <p:cNvSpPr>
                <a:spLocks noChangeArrowheads="1"/>
              </p:cNvSpPr>
              <p:nvPr/>
            </p:nvSpPr>
            <p:spPr bwMode="auto">
              <a:xfrm>
                <a:off x="2790826" y="2947988"/>
                <a:ext cx="180975" cy="180975"/>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Oval 1278">
                <a:extLst>
                  <a:ext uri="{FF2B5EF4-FFF2-40B4-BE49-F238E27FC236}">
                    <a16:creationId xmlns:a16="http://schemas.microsoft.com/office/drawing/2014/main" id="{C606C426-9F56-407F-ADA2-FA5D945D6C72}"/>
                  </a:ext>
                </a:extLst>
              </p:cNvPr>
              <p:cNvSpPr>
                <a:spLocks noChangeArrowheads="1"/>
              </p:cNvSpPr>
              <p:nvPr/>
            </p:nvSpPr>
            <p:spPr bwMode="auto">
              <a:xfrm>
                <a:off x="3813176" y="1897063"/>
                <a:ext cx="239713" cy="239713"/>
              </a:xfrm>
              <a:prstGeom prst="ellipse">
                <a:avLst/>
              </a:pr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9">
                <a:extLst>
                  <a:ext uri="{FF2B5EF4-FFF2-40B4-BE49-F238E27FC236}">
                    <a16:creationId xmlns:a16="http://schemas.microsoft.com/office/drawing/2014/main" id="{E3392106-5705-4452-B92B-7499140F6DC1}"/>
                  </a:ext>
                </a:extLst>
              </p:cNvPr>
              <p:cNvSpPr>
                <a:spLocks/>
              </p:cNvSpPr>
              <p:nvPr/>
            </p:nvSpPr>
            <p:spPr bwMode="auto">
              <a:xfrm>
                <a:off x="3481388" y="2111376"/>
                <a:ext cx="692150" cy="1136650"/>
              </a:xfrm>
              <a:custGeom>
                <a:avLst/>
                <a:gdLst>
                  <a:gd name="T0" fmla="*/ 140 w 184"/>
                  <a:gd name="T1" fmla="*/ 0 h 303"/>
                  <a:gd name="T2" fmla="*/ 184 w 184"/>
                  <a:gd name="T3" fmla="*/ 119 h 303"/>
                  <a:gd name="T4" fmla="*/ 0 w 184"/>
                  <a:gd name="T5" fmla="*/ 303 h 303"/>
                </a:gdLst>
                <a:ahLst/>
                <a:cxnLst>
                  <a:cxn ang="0">
                    <a:pos x="T0" y="T1"/>
                  </a:cxn>
                  <a:cxn ang="0">
                    <a:pos x="T2" y="T3"/>
                  </a:cxn>
                  <a:cxn ang="0">
                    <a:pos x="T4" y="T5"/>
                  </a:cxn>
                </a:cxnLst>
                <a:rect l="0" t="0" r="r" b="b"/>
                <a:pathLst>
                  <a:path w="184" h="303">
                    <a:moveTo>
                      <a:pt x="140" y="0"/>
                    </a:moveTo>
                    <a:cubicBezTo>
                      <a:pt x="168" y="32"/>
                      <a:pt x="184" y="74"/>
                      <a:pt x="184" y="119"/>
                    </a:cubicBezTo>
                    <a:cubicBezTo>
                      <a:pt x="184" y="221"/>
                      <a:pt x="102" y="303"/>
                      <a:pt x="0" y="303"/>
                    </a:cubicBezTo>
                  </a:path>
                </a:pathLst>
              </a:cu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0">
                <a:extLst>
                  <a:ext uri="{FF2B5EF4-FFF2-40B4-BE49-F238E27FC236}">
                    <a16:creationId xmlns:a16="http://schemas.microsoft.com/office/drawing/2014/main" id="{922C0E74-E51A-4D82-AB3F-72C4F2AA325C}"/>
                  </a:ext>
                </a:extLst>
              </p:cNvPr>
              <p:cNvSpPr>
                <a:spLocks/>
              </p:cNvSpPr>
              <p:nvPr/>
            </p:nvSpPr>
            <p:spPr bwMode="auto">
              <a:xfrm>
                <a:off x="3121026" y="2557463"/>
                <a:ext cx="4763" cy="49213"/>
              </a:xfrm>
              <a:custGeom>
                <a:avLst/>
                <a:gdLst>
                  <a:gd name="T0" fmla="*/ 1 w 1"/>
                  <a:gd name="T1" fmla="*/ 13 h 13"/>
                  <a:gd name="T2" fmla="*/ 0 w 1"/>
                  <a:gd name="T3" fmla="*/ 0 h 13"/>
                </a:gdLst>
                <a:ahLst/>
                <a:cxnLst>
                  <a:cxn ang="0">
                    <a:pos x="T0" y="T1"/>
                  </a:cxn>
                  <a:cxn ang="0">
                    <a:pos x="T2" y="T3"/>
                  </a:cxn>
                </a:cxnLst>
                <a:rect l="0" t="0" r="r" b="b"/>
                <a:pathLst>
                  <a:path w="1" h="13">
                    <a:moveTo>
                      <a:pt x="1" y="13"/>
                    </a:moveTo>
                    <a:cubicBezTo>
                      <a:pt x="0" y="9"/>
                      <a:pt x="0" y="4"/>
                      <a:pt x="0" y="0"/>
                    </a:cubicBezTo>
                  </a:path>
                </a:pathLst>
              </a:cu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81">
                <a:extLst>
                  <a:ext uri="{FF2B5EF4-FFF2-40B4-BE49-F238E27FC236}">
                    <a16:creationId xmlns:a16="http://schemas.microsoft.com/office/drawing/2014/main" id="{2D4853B0-72F5-4C87-ACC3-B8B0867D3C11}"/>
                  </a:ext>
                </a:extLst>
              </p:cNvPr>
              <p:cNvSpPr>
                <a:spLocks/>
              </p:cNvSpPr>
              <p:nvPr/>
            </p:nvSpPr>
            <p:spPr bwMode="auto">
              <a:xfrm>
                <a:off x="3148013" y="2216151"/>
                <a:ext cx="217488" cy="206375"/>
              </a:xfrm>
              <a:custGeom>
                <a:avLst/>
                <a:gdLst>
                  <a:gd name="T0" fmla="*/ 0 w 58"/>
                  <a:gd name="T1" fmla="*/ 55 h 55"/>
                  <a:gd name="T2" fmla="*/ 58 w 58"/>
                  <a:gd name="T3" fmla="*/ 0 h 55"/>
                </a:gdLst>
                <a:ahLst/>
                <a:cxnLst>
                  <a:cxn ang="0">
                    <a:pos x="T0" y="T1"/>
                  </a:cxn>
                  <a:cxn ang="0">
                    <a:pos x="T2" y="T3"/>
                  </a:cxn>
                </a:cxnLst>
                <a:rect l="0" t="0" r="r" b="b"/>
                <a:pathLst>
                  <a:path w="58" h="55">
                    <a:moveTo>
                      <a:pt x="0" y="55"/>
                    </a:moveTo>
                    <a:cubicBezTo>
                      <a:pt x="10" y="29"/>
                      <a:pt x="31" y="9"/>
                      <a:pt x="58" y="0"/>
                    </a:cubicBezTo>
                  </a:path>
                </a:pathLst>
              </a:cu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82">
                <a:extLst>
                  <a:ext uri="{FF2B5EF4-FFF2-40B4-BE49-F238E27FC236}">
                    <a16:creationId xmlns:a16="http://schemas.microsoft.com/office/drawing/2014/main" id="{F34691C8-B504-4C2C-8435-AF5A33F5E661}"/>
                  </a:ext>
                </a:extLst>
              </p:cNvPr>
              <p:cNvSpPr>
                <a:spLocks/>
              </p:cNvSpPr>
              <p:nvPr/>
            </p:nvSpPr>
            <p:spPr bwMode="auto">
              <a:xfrm>
                <a:off x="3000376" y="2076451"/>
                <a:ext cx="962025" cy="962025"/>
              </a:xfrm>
              <a:custGeom>
                <a:avLst/>
                <a:gdLst>
                  <a:gd name="T0" fmla="*/ 200 w 256"/>
                  <a:gd name="T1" fmla="*/ 234 h 256"/>
                  <a:gd name="T2" fmla="*/ 128 w 256"/>
                  <a:gd name="T3" fmla="*/ 256 h 256"/>
                  <a:gd name="T4" fmla="*/ 0 w 256"/>
                  <a:gd name="T5" fmla="*/ 128 h 256"/>
                  <a:gd name="T6" fmla="*/ 128 w 256"/>
                  <a:gd name="T7" fmla="*/ 0 h 256"/>
                  <a:gd name="T8" fmla="*/ 256 w 256"/>
                  <a:gd name="T9" fmla="*/ 128 h 256"/>
                  <a:gd name="T10" fmla="*/ 224 w 256"/>
                  <a:gd name="T11" fmla="*/ 213 h 256"/>
                </a:gdLst>
                <a:ahLst/>
                <a:cxnLst>
                  <a:cxn ang="0">
                    <a:pos x="T0" y="T1"/>
                  </a:cxn>
                  <a:cxn ang="0">
                    <a:pos x="T2" y="T3"/>
                  </a:cxn>
                  <a:cxn ang="0">
                    <a:pos x="T4" y="T5"/>
                  </a:cxn>
                  <a:cxn ang="0">
                    <a:pos x="T6" y="T7"/>
                  </a:cxn>
                  <a:cxn ang="0">
                    <a:pos x="T8" y="T9"/>
                  </a:cxn>
                  <a:cxn ang="0">
                    <a:pos x="T10" y="T11"/>
                  </a:cxn>
                </a:cxnLst>
                <a:rect l="0" t="0" r="r" b="b"/>
                <a:pathLst>
                  <a:path w="256" h="256">
                    <a:moveTo>
                      <a:pt x="200" y="234"/>
                    </a:moveTo>
                    <a:cubicBezTo>
                      <a:pt x="179" y="248"/>
                      <a:pt x="155" y="256"/>
                      <a:pt x="128" y="256"/>
                    </a:cubicBezTo>
                    <a:cubicBezTo>
                      <a:pt x="57" y="256"/>
                      <a:pt x="0" y="199"/>
                      <a:pt x="0" y="128"/>
                    </a:cubicBezTo>
                    <a:cubicBezTo>
                      <a:pt x="0" y="57"/>
                      <a:pt x="57" y="0"/>
                      <a:pt x="128" y="0"/>
                    </a:cubicBezTo>
                    <a:cubicBezTo>
                      <a:pt x="199" y="0"/>
                      <a:pt x="256" y="57"/>
                      <a:pt x="256" y="128"/>
                    </a:cubicBezTo>
                    <a:cubicBezTo>
                      <a:pt x="256" y="161"/>
                      <a:pt x="244" y="190"/>
                      <a:pt x="224" y="213"/>
                    </a:cubicBezTo>
                  </a:path>
                </a:pathLst>
              </a:custGeom>
              <a:noFill/>
              <a:ln w="38100" cap="rnd">
                <a:solidFill>
                  <a:srgbClr val="5F2C0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7" name="文本框 116">
              <a:extLst>
                <a:ext uri="{FF2B5EF4-FFF2-40B4-BE49-F238E27FC236}">
                  <a16:creationId xmlns:a16="http://schemas.microsoft.com/office/drawing/2014/main" id="{70C7E9C3-B5CF-494C-9F4C-B77A54BEE40C}"/>
                </a:ext>
              </a:extLst>
            </p:cNvPr>
            <p:cNvSpPr txBox="1"/>
            <p:nvPr/>
          </p:nvSpPr>
          <p:spPr>
            <a:xfrm>
              <a:off x="3283486" y="1638579"/>
              <a:ext cx="790933" cy="835756"/>
            </a:xfrm>
            <a:prstGeom prst="rect">
              <a:avLst/>
            </a:prstGeom>
            <a:noFill/>
            <a:ln w="38100">
              <a:noFill/>
            </a:ln>
          </p:spPr>
          <p:txBody>
            <a:bodyPr wrap="square" rtlCol="0">
              <a:spAutoFit/>
            </a:bodyPr>
            <a:lstStyle/>
            <a:p>
              <a:r>
                <a:rPr lang="en-US" altLang="zh-SG" sz="2800" b="1" dirty="0">
                  <a:solidFill>
                    <a:srgbClr val="5F2C09"/>
                  </a:solidFill>
                  <a:latin typeface="Arial Black" panose="020B0A04020102020204" pitchFamily="34" charset="0"/>
                  <a:cs typeface="Times New Roman" panose="02020603050405020304" pitchFamily="18" charset="0"/>
                </a:rPr>
                <a:t>4</a:t>
              </a:r>
              <a:endParaRPr lang="zh-SG" altLang="en-US" sz="2800" b="1" dirty="0">
                <a:solidFill>
                  <a:srgbClr val="5F2C09"/>
                </a:solidFill>
                <a:latin typeface="Arial Black" panose="020B0A04020102020204" pitchFamily="34" charset="0"/>
                <a:cs typeface="Times New Roman" panose="02020603050405020304" pitchFamily="18" charset="0"/>
              </a:endParaRPr>
            </a:p>
          </p:txBody>
        </p:sp>
      </p:grpSp>
      <p:sp>
        <p:nvSpPr>
          <p:cNvPr id="130" name="文本框 129">
            <a:extLst>
              <a:ext uri="{FF2B5EF4-FFF2-40B4-BE49-F238E27FC236}">
                <a16:creationId xmlns:a16="http://schemas.microsoft.com/office/drawing/2014/main" id="{C8BD9719-5EEB-4696-AECB-A9C7DB87F58C}"/>
              </a:ext>
            </a:extLst>
          </p:cNvPr>
          <p:cNvSpPr txBox="1"/>
          <p:nvPr/>
        </p:nvSpPr>
        <p:spPr>
          <a:xfrm>
            <a:off x="1914887" y="3553423"/>
            <a:ext cx="3597682" cy="769441"/>
          </a:xfrm>
          <a:prstGeom prst="rect">
            <a:avLst/>
          </a:prstGeom>
          <a:noFill/>
        </p:spPr>
        <p:txBody>
          <a:bodyPr wrap="square" rtlCol="0">
            <a:spAutoFit/>
          </a:bodyPr>
          <a:lstStyle/>
          <a:p>
            <a:r>
              <a:rPr lang="zh-CN" altLang="en-US" sz="4400" b="1" dirty="0">
                <a:solidFill>
                  <a:srgbClr val="5F2C09"/>
                </a:solidFill>
                <a:latin typeface="Times New Roman" panose="02020603050405020304" pitchFamily="18" charset="0"/>
                <a:cs typeface="Times New Roman" panose="02020603050405020304" pitchFamily="18" charset="0"/>
              </a:rPr>
              <a:t>三色实验</a:t>
            </a:r>
            <a:endParaRPr lang="zh-SG" altLang="en-US" sz="4400" b="1" dirty="0">
              <a:solidFill>
                <a:srgbClr val="5F2C09"/>
              </a:solidFill>
              <a:latin typeface="Times New Roman" panose="02020603050405020304" pitchFamily="18" charset="0"/>
              <a:cs typeface="Times New Roman" panose="02020603050405020304" pitchFamily="18" charset="0"/>
            </a:endParaRPr>
          </a:p>
        </p:txBody>
      </p:sp>
      <p:sp>
        <p:nvSpPr>
          <p:cNvPr id="131" name="文本框 130">
            <a:extLst>
              <a:ext uri="{FF2B5EF4-FFF2-40B4-BE49-F238E27FC236}">
                <a16:creationId xmlns:a16="http://schemas.microsoft.com/office/drawing/2014/main" id="{5BC6A24D-7549-466B-AA66-AC8341BC3A5E}"/>
              </a:ext>
            </a:extLst>
          </p:cNvPr>
          <p:cNvSpPr txBox="1"/>
          <p:nvPr/>
        </p:nvSpPr>
        <p:spPr>
          <a:xfrm>
            <a:off x="7625571" y="3548677"/>
            <a:ext cx="3597682" cy="769441"/>
          </a:xfrm>
          <a:prstGeom prst="rect">
            <a:avLst/>
          </a:prstGeom>
          <a:noFill/>
        </p:spPr>
        <p:txBody>
          <a:bodyPr wrap="square" rtlCol="0">
            <a:spAutoFit/>
          </a:bodyPr>
          <a:lstStyle/>
          <a:p>
            <a:r>
              <a:rPr lang="zh-CN" altLang="en-US" sz="4400" b="1" dirty="0">
                <a:solidFill>
                  <a:srgbClr val="5F2C09"/>
                </a:solidFill>
                <a:latin typeface="Times New Roman" panose="02020603050405020304" pitchFamily="18" charset="0"/>
                <a:cs typeface="Times New Roman" panose="02020603050405020304" pitchFamily="18" charset="0"/>
              </a:rPr>
              <a:t>球坐标投影</a:t>
            </a:r>
            <a:endParaRPr lang="zh-SG" altLang="en-US" sz="4400" b="1" dirty="0">
              <a:solidFill>
                <a:srgbClr val="5F2C0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3877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A6B1C7-E65E-441A-B387-C62F8BCE2692}"/>
              </a:ext>
            </a:extLst>
          </p:cNvPr>
          <p:cNvPicPr>
            <a:picLocks noChangeAspect="1"/>
          </p:cNvPicPr>
          <p:nvPr/>
        </p:nvPicPr>
        <p:blipFill rotWithShape="1">
          <a:blip r:embed="rId2">
            <a:extLst>
              <a:ext uri="{28A0092B-C50C-407E-A947-70E740481C1C}">
                <a14:useLocalDpi xmlns:a14="http://schemas.microsoft.com/office/drawing/2010/main" val="0"/>
              </a:ext>
            </a:extLst>
          </a:blip>
          <a:srcRect l="24300" t="40306" r="23627" b="40661"/>
          <a:stretch/>
        </p:blipFill>
        <p:spPr>
          <a:xfrm>
            <a:off x="9367365" y="272202"/>
            <a:ext cx="2484934" cy="641827"/>
          </a:xfrm>
          <a:prstGeom prst="rect">
            <a:avLst/>
          </a:prstGeom>
        </p:spPr>
      </p:pic>
      <p:grpSp>
        <p:nvGrpSpPr>
          <p:cNvPr id="4" name="组合 3">
            <a:extLst>
              <a:ext uri="{FF2B5EF4-FFF2-40B4-BE49-F238E27FC236}">
                <a16:creationId xmlns:a16="http://schemas.microsoft.com/office/drawing/2014/main" id="{CE0AE481-0EAC-43F4-B1F1-082D28EF7976}"/>
              </a:ext>
            </a:extLst>
          </p:cNvPr>
          <p:cNvGrpSpPr/>
          <p:nvPr/>
        </p:nvGrpSpPr>
        <p:grpSpPr>
          <a:xfrm>
            <a:off x="434903" y="329254"/>
            <a:ext cx="5847704" cy="584775"/>
            <a:chOff x="434903" y="329254"/>
            <a:chExt cx="5847704" cy="584775"/>
          </a:xfrm>
        </p:grpSpPr>
        <p:grpSp>
          <p:nvGrpSpPr>
            <p:cNvPr id="7" name="组合 6">
              <a:extLst>
                <a:ext uri="{FF2B5EF4-FFF2-40B4-BE49-F238E27FC236}">
                  <a16:creationId xmlns:a16="http://schemas.microsoft.com/office/drawing/2014/main" id="{29ECDB99-80EA-4994-A3B3-92832E04421A}"/>
                </a:ext>
              </a:extLst>
            </p:cNvPr>
            <p:cNvGrpSpPr/>
            <p:nvPr/>
          </p:nvGrpSpPr>
          <p:grpSpPr>
            <a:xfrm>
              <a:off x="434903" y="418808"/>
              <a:ext cx="482808" cy="432771"/>
              <a:chOff x="7977188" y="1874838"/>
              <a:chExt cx="1439863" cy="1290638"/>
            </a:xfrm>
          </p:grpSpPr>
          <p:sp>
            <p:nvSpPr>
              <p:cNvPr id="8" name="Oval 1298">
                <a:extLst>
                  <a:ext uri="{FF2B5EF4-FFF2-40B4-BE49-F238E27FC236}">
                    <a16:creationId xmlns:a16="http://schemas.microsoft.com/office/drawing/2014/main" id="{735E715F-F4E6-47AC-9DEC-CC7B04245D57}"/>
                  </a:ext>
                </a:extLst>
              </p:cNvPr>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99">
                <a:extLst>
                  <a:ext uri="{FF2B5EF4-FFF2-40B4-BE49-F238E27FC236}">
                    <a16:creationId xmlns:a16="http://schemas.microsoft.com/office/drawing/2014/main" id="{B6ED6C27-CDF2-47C7-AF26-C3DF27C02746}"/>
                  </a:ext>
                </a:extLst>
              </p:cNvPr>
              <p:cNvSpPr>
                <a:spLocks/>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00">
                <a:extLst>
                  <a:ext uri="{FF2B5EF4-FFF2-40B4-BE49-F238E27FC236}">
                    <a16:creationId xmlns:a16="http://schemas.microsoft.com/office/drawing/2014/main" id="{5C148259-849A-419D-94D5-DED51BF7BDD5}"/>
                  </a:ext>
                </a:extLst>
              </p:cNvPr>
              <p:cNvSpPr>
                <a:spLocks/>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01">
                <a:extLst>
                  <a:ext uri="{FF2B5EF4-FFF2-40B4-BE49-F238E27FC236}">
                    <a16:creationId xmlns:a16="http://schemas.microsoft.com/office/drawing/2014/main" id="{1D4CAC52-BAFD-4607-AA45-1E20A1E5EF71}"/>
                  </a:ext>
                </a:extLst>
              </p:cNvPr>
              <p:cNvSpPr>
                <a:spLocks/>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02">
                <a:extLst>
                  <a:ext uri="{FF2B5EF4-FFF2-40B4-BE49-F238E27FC236}">
                    <a16:creationId xmlns:a16="http://schemas.microsoft.com/office/drawing/2014/main" id="{5C8566C4-AF95-4C15-8AE4-2F424DF4E88E}"/>
                  </a:ext>
                </a:extLst>
              </p:cNvPr>
              <p:cNvSpPr>
                <a:spLocks/>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03">
                <a:extLst>
                  <a:ext uri="{FF2B5EF4-FFF2-40B4-BE49-F238E27FC236}">
                    <a16:creationId xmlns:a16="http://schemas.microsoft.com/office/drawing/2014/main" id="{40E35437-3DA5-47F2-ADB5-AB84D5F11279}"/>
                  </a:ext>
                </a:extLst>
              </p:cNvPr>
              <p:cNvSpPr>
                <a:spLocks/>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04">
                <a:extLst>
                  <a:ext uri="{FF2B5EF4-FFF2-40B4-BE49-F238E27FC236}">
                    <a16:creationId xmlns:a16="http://schemas.microsoft.com/office/drawing/2014/main" id="{B18B63D0-EF1C-424F-ADB5-B86ECC249281}"/>
                  </a:ext>
                </a:extLst>
              </p:cNvPr>
              <p:cNvSpPr>
                <a:spLocks/>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05">
                <a:extLst>
                  <a:ext uri="{FF2B5EF4-FFF2-40B4-BE49-F238E27FC236}">
                    <a16:creationId xmlns:a16="http://schemas.microsoft.com/office/drawing/2014/main" id="{BBF63291-CCAC-4D7E-AE72-D9EA312E8240}"/>
                  </a:ext>
                </a:extLst>
              </p:cNvPr>
              <p:cNvSpPr>
                <a:spLocks/>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15">
              <a:extLst>
                <a:ext uri="{FF2B5EF4-FFF2-40B4-BE49-F238E27FC236}">
                  <a16:creationId xmlns:a16="http://schemas.microsoft.com/office/drawing/2014/main" id="{E3B60880-0F45-4EA9-BC8C-C3D4713C4AD1}"/>
                </a:ext>
              </a:extLst>
            </p:cNvPr>
            <p:cNvSpPr txBox="1"/>
            <p:nvPr/>
          </p:nvSpPr>
          <p:spPr>
            <a:xfrm>
              <a:off x="935810" y="329254"/>
              <a:ext cx="5346797" cy="584775"/>
            </a:xfrm>
            <a:prstGeom prst="rect">
              <a:avLst/>
            </a:prstGeom>
            <a:noFill/>
          </p:spPr>
          <p:txBody>
            <a:bodyPr wrap="square" rtlCol="0">
              <a:spAutoFit/>
            </a:bodyPr>
            <a:lstStyle/>
            <a:p>
              <a:r>
                <a:rPr lang="zh-CN" altLang="en-US" sz="3200" b="1" dirty="0">
                  <a:solidFill>
                    <a:srgbClr val="5F2C09"/>
                  </a:solidFill>
                  <a:latin typeface="Times New Roman" panose="02020603050405020304" pitchFamily="18" charset="0"/>
                  <a:cs typeface="Times New Roman" panose="02020603050405020304" pitchFamily="18" charset="0"/>
                </a:rPr>
                <a:t>光子数数据获取</a:t>
              </a:r>
              <a:endParaRPr lang="zh-SG" altLang="en-US" sz="3200" b="1" dirty="0">
                <a:solidFill>
                  <a:srgbClr val="5F2C09"/>
                </a:solidFill>
                <a:latin typeface="Times New Roman" panose="02020603050405020304" pitchFamily="18" charset="0"/>
                <a:cs typeface="Times New Roman" panose="02020603050405020304" pitchFamily="18" charset="0"/>
              </a:endParaRPr>
            </a:p>
          </p:txBody>
        </p:sp>
      </p:grpSp>
      <p:pic>
        <p:nvPicPr>
          <p:cNvPr id="5" name="图片 4">
            <a:extLst>
              <a:ext uri="{FF2B5EF4-FFF2-40B4-BE49-F238E27FC236}">
                <a16:creationId xmlns:a16="http://schemas.microsoft.com/office/drawing/2014/main" id="{4190594E-C68C-4D93-AAA6-6B3869093ECE}"/>
              </a:ext>
            </a:extLst>
          </p:cNvPr>
          <p:cNvPicPr>
            <a:picLocks noChangeAspect="1"/>
          </p:cNvPicPr>
          <p:nvPr/>
        </p:nvPicPr>
        <p:blipFill>
          <a:blip r:embed="rId3"/>
          <a:stretch>
            <a:fillRect/>
          </a:stretch>
        </p:blipFill>
        <p:spPr>
          <a:xfrm>
            <a:off x="3201955" y="1002605"/>
            <a:ext cx="5806943" cy="1196444"/>
          </a:xfrm>
          <a:prstGeom prst="rect">
            <a:avLst/>
          </a:prstGeom>
        </p:spPr>
      </p:pic>
      <p:pic>
        <p:nvPicPr>
          <p:cNvPr id="18" name="图片 17">
            <a:extLst>
              <a:ext uri="{FF2B5EF4-FFF2-40B4-BE49-F238E27FC236}">
                <a16:creationId xmlns:a16="http://schemas.microsoft.com/office/drawing/2014/main" id="{8B8D5974-4CFC-44BD-8A6E-D2152C01BE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7377" y="2287625"/>
            <a:ext cx="6499988" cy="3486973"/>
          </a:xfrm>
          <a:prstGeom prst="rect">
            <a:avLst/>
          </a:prstGeom>
        </p:spPr>
      </p:pic>
      <p:cxnSp>
        <p:nvCxnSpPr>
          <p:cNvPr id="6" name="直接箭头连接符 5">
            <a:extLst>
              <a:ext uri="{FF2B5EF4-FFF2-40B4-BE49-F238E27FC236}">
                <a16:creationId xmlns:a16="http://schemas.microsoft.com/office/drawing/2014/main" id="{C558E514-4368-46F3-B9ED-A8A0E159C067}"/>
              </a:ext>
            </a:extLst>
          </p:cNvPr>
          <p:cNvCxnSpPr/>
          <p:nvPr/>
        </p:nvCxnSpPr>
        <p:spPr>
          <a:xfrm flipH="1">
            <a:off x="2526384" y="2092751"/>
            <a:ext cx="3139125" cy="106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0B773AD-2AFC-474F-B454-DCC93112FDF7}"/>
              </a:ext>
            </a:extLst>
          </p:cNvPr>
          <p:cNvSpPr txBox="1"/>
          <p:nvPr/>
        </p:nvSpPr>
        <p:spPr>
          <a:xfrm>
            <a:off x="1187556" y="2014383"/>
            <a:ext cx="1338828" cy="369332"/>
          </a:xfrm>
          <a:prstGeom prst="rect">
            <a:avLst/>
          </a:prstGeom>
          <a:noFill/>
        </p:spPr>
        <p:txBody>
          <a:bodyPr wrap="none" rtlCol="0">
            <a:spAutoFit/>
          </a:bodyPr>
          <a:lstStyle/>
          <a:p>
            <a:r>
              <a:rPr lang="zh-CN" altLang="en-US" dirty="0"/>
              <a:t>与波长有关</a:t>
            </a:r>
          </a:p>
        </p:txBody>
      </p:sp>
    </p:spTree>
    <p:extLst>
      <p:ext uri="{BB962C8B-B14F-4D97-AF65-F5344CB8AC3E}">
        <p14:creationId xmlns:p14="http://schemas.microsoft.com/office/powerpoint/2010/main" val="48763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形状 26">
            <a:extLst>
              <a:ext uri="{FF2B5EF4-FFF2-40B4-BE49-F238E27FC236}">
                <a16:creationId xmlns:a16="http://schemas.microsoft.com/office/drawing/2014/main" id="{7579838D-3549-4B1B-9F91-A7DF8CD7B9CD}"/>
              </a:ext>
            </a:extLst>
          </p:cNvPr>
          <p:cNvSpPr/>
          <p:nvPr/>
        </p:nvSpPr>
        <p:spPr>
          <a:xfrm rot="2353319">
            <a:off x="732155" y="1953148"/>
            <a:ext cx="703875" cy="285939"/>
          </a:xfrm>
          <a:custGeom>
            <a:avLst/>
            <a:gdLst>
              <a:gd name="connsiteX0" fmla="*/ 1630837 w 1630837"/>
              <a:gd name="connsiteY0" fmla="*/ 158569 h 748574"/>
              <a:gd name="connsiteX1" fmla="*/ 961534 w 1630837"/>
              <a:gd name="connsiteY1" fmla="*/ 36021 h 748574"/>
              <a:gd name="connsiteX2" fmla="*/ 782424 w 1630837"/>
              <a:gd name="connsiteY2" fmla="*/ 724177 h 748574"/>
              <a:gd name="connsiteX3" fmla="*/ 131975 w 1630837"/>
              <a:gd name="connsiteY3" fmla="*/ 592202 h 748574"/>
              <a:gd name="connsiteX4" fmla="*/ 0 w 1630837"/>
              <a:gd name="connsiteY4" fmla="*/ 573349 h 748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837" h="748574">
                <a:moveTo>
                  <a:pt x="1630837" y="158569"/>
                </a:moveTo>
                <a:cubicBezTo>
                  <a:pt x="1366886" y="50161"/>
                  <a:pt x="1102936" y="-58247"/>
                  <a:pt x="961534" y="36021"/>
                </a:cubicBezTo>
                <a:cubicBezTo>
                  <a:pt x="820132" y="130289"/>
                  <a:pt x="920684" y="631480"/>
                  <a:pt x="782424" y="724177"/>
                </a:cubicBezTo>
                <a:cubicBezTo>
                  <a:pt x="644164" y="816874"/>
                  <a:pt x="262379" y="617340"/>
                  <a:pt x="131975" y="592202"/>
                </a:cubicBezTo>
                <a:cubicBezTo>
                  <a:pt x="1571" y="567064"/>
                  <a:pt x="785" y="570206"/>
                  <a:pt x="0" y="57334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CE2D67B8-16D2-48EF-BCE4-FF4DC51B0C0F}"/>
              </a:ext>
            </a:extLst>
          </p:cNvPr>
          <p:cNvSpPr/>
          <p:nvPr/>
        </p:nvSpPr>
        <p:spPr>
          <a:xfrm rot="2353319">
            <a:off x="1178634" y="2266576"/>
            <a:ext cx="703875" cy="285939"/>
          </a:xfrm>
          <a:custGeom>
            <a:avLst/>
            <a:gdLst>
              <a:gd name="connsiteX0" fmla="*/ 1630837 w 1630837"/>
              <a:gd name="connsiteY0" fmla="*/ 158569 h 748574"/>
              <a:gd name="connsiteX1" fmla="*/ 961534 w 1630837"/>
              <a:gd name="connsiteY1" fmla="*/ 36021 h 748574"/>
              <a:gd name="connsiteX2" fmla="*/ 782424 w 1630837"/>
              <a:gd name="connsiteY2" fmla="*/ 724177 h 748574"/>
              <a:gd name="connsiteX3" fmla="*/ 131975 w 1630837"/>
              <a:gd name="connsiteY3" fmla="*/ 592202 h 748574"/>
              <a:gd name="connsiteX4" fmla="*/ 0 w 1630837"/>
              <a:gd name="connsiteY4" fmla="*/ 573349 h 748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837" h="748574">
                <a:moveTo>
                  <a:pt x="1630837" y="158569"/>
                </a:moveTo>
                <a:cubicBezTo>
                  <a:pt x="1366886" y="50161"/>
                  <a:pt x="1102936" y="-58247"/>
                  <a:pt x="961534" y="36021"/>
                </a:cubicBezTo>
                <a:cubicBezTo>
                  <a:pt x="820132" y="130289"/>
                  <a:pt x="920684" y="631480"/>
                  <a:pt x="782424" y="724177"/>
                </a:cubicBezTo>
                <a:cubicBezTo>
                  <a:pt x="644164" y="816874"/>
                  <a:pt x="262379" y="617340"/>
                  <a:pt x="131975" y="592202"/>
                </a:cubicBezTo>
                <a:cubicBezTo>
                  <a:pt x="1571" y="567064"/>
                  <a:pt x="785" y="570206"/>
                  <a:pt x="0" y="57334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2AC4046B-1BBD-4CF5-86BA-AC89585DD16A}"/>
              </a:ext>
            </a:extLst>
          </p:cNvPr>
          <p:cNvSpPr/>
          <p:nvPr/>
        </p:nvSpPr>
        <p:spPr>
          <a:xfrm rot="2353319">
            <a:off x="1617753" y="1292264"/>
            <a:ext cx="703875" cy="285939"/>
          </a:xfrm>
          <a:custGeom>
            <a:avLst/>
            <a:gdLst>
              <a:gd name="connsiteX0" fmla="*/ 1630837 w 1630837"/>
              <a:gd name="connsiteY0" fmla="*/ 158569 h 748574"/>
              <a:gd name="connsiteX1" fmla="*/ 961534 w 1630837"/>
              <a:gd name="connsiteY1" fmla="*/ 36021 h 748574"/>
              <a:gd name="connsiteX2" fmla="*/ 782424 w 1630837"/>
              <a:gd name="connsiteY2" fmla="*/ 724177 h 748574"/>
              <a:gd name="connsiteX3" fmla="*/ 131975 w 1630837"/>
              <a:gd name="connsiteY3" fmla="*/ 592202 h 748574"/>
              <a:gd name="connsiteX4" fmla="*/ 0 w 1630837"/>
              <a:gd name="connsiteY4" fmla="*/ 573349 h 748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837" h="748574">
                <a:moveTo>
                  <a:pt x="1630837" y="158569"/>
                </a:moveTo>
                <a:cubicBezTo>
                  <a:pt x="1366886" y="50161"/>
                  <a:pt x="1102936" y="-58247"/>
                  <a:pt x="961534" y="36021"/>
                </a:cubicBezTo>
                <a:cubicBezTo>
                  <a:pt x="820132" y="130289"/>
                  <a:pt x="920684" y="631480"/>
                  <a:pt x="782424" y="724177"/>
                </a:cubicBezTo>
                <a:cubicBezTo>
                  <a:pt x="644164" y="816874"/>
                  <a:pt x="262379" y="617340"/>
                  <a:pt x="131975" y="592202"/>
                </a:cubicBezTo>
                <a:cubicBezTo>
                  <a:pt x="1571" y="567064"/>
                  <a:pt x="785" y="570206"/>
                  <a:pt x="0" y="57334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67AD4C06-A851-4E46-989B-FA400A4560C3}"/>
              </a:ext>
            </a:extLst>
          </p:cNvPr>
          <p:cNvSpPr/>
          <p:nvPr/>
        </p:nvSpPr>
        <p:spPr>
          <a:xfrm rot="2353319">
            <a:off x="1095205" y="1030721"/>
            <a:ext cx="703875" cy="285939"/>
          </a:xfrm>
          <a:custGeom>
            <a:avLst/>
            <a:gdLst>
              <a:gd name="connsiteX0" fmla="*/ 1630837 w 1630837"/>
              <a:gd name="connsiteY0" fmla="*/ 158569 h 748574"/>
              <a:gd name="connsiteX1" fmla="*/ 961534 w 1630837"/>
              <a:gd name="connsiteY1" fmla="*/ 36021 h 748574"/>
              <a:gd name="connsiteX2" fmla="*/ 782424 w 1630837"/>
              <a:gd name="connsiteY2" fmla="*/ 724177 h 748574"/>
              <a:gd name="connsiteX3" fmla="*/ 131975 w 1630837"/>
              <a:gd name="connsiteY3" fmla="*/ 592202 h 748574"/>
              <a:gd name="connsiteX4" fmla="*/ 0 w 1630837"/>
              <a:gd name="connsiteY4" fmla="*/ 573349 h 748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837" h="748574">
                <a:moveTo>
                  <a:pt x="1630837" y="158569"/>
                </a:moveTo>
                <a:cubicBezTo>
                  <a:pt x="1366886" y="50161"/>
                  <a:pt x="1102936" y="-58247"/>
                  <a:pt x="961534" y="36021"/>
                </a:cubicBezTo>
                <a:cubicBezTo>
                  <a:pt x="820132" y="130289"/>
                  <a:pt x="920684" y="631480"/>
                  <a:pt x="782424" y="724177"/>
                </a:cubicBezTo>
                <a:cubicBezTo>
                  <a:pt x="644164" y="816874"/>
                  <a:pt x="262379" y="617340"/>
                  <a:pt x="131975" y="592202"/>
                </a:cubicBezTo>
                <a:cubicBezTo>
                  <a:pt x="1571" y="567064"/>
                  <a:pt x="785" y="570206"/>
                  <a:pt x="0" y="57334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B2641122-EAB8-498C-9DA0-0CECB4093DE9}"/>
              </a:ext>
            </a:extLst>
          </p:cNvPr>
          <p:cNvSpPr/>
          <p:nvPr/>
        </p:nvSpPr>
        <p:spPr>
          <a:xfrm rot="2353319">
            <a:off x="1233858" y="1679759"/>
            <a:ext cx="703875" cy="285939"/>
          </a:xfrm>
          <a:custGeom>
            <a:avLst/>
            <a:gdLst>
              <a:gd name="connsiteX0" fmla="*/ 1630837 w 1630837"/>
              <a:gd name="connsiteY0" fmla="*/ 158569 h 748574"/>
              <a:gd name="connsiteX1" fmla="*/ 961534 w 1630837"/>
              <a:gd name="connsiteY1" fmla="*/ 36021 h 748574"/>
              <a:gd name="connsiteX2" fmla="*/ 782424 w 1630837"/>
              <a:gd name="connsiteY2" fmla="*/ 724177 h 748574"/>
              <a:gd name="connsiteX3" fmla="*/ 131975 w 1630837"/>
              <a:gd name="connsiteY3" fmla="*/ 592202 h 748574"/>
              <a:gd name="connsiteX4" fmla="*/ 0 w 1630837"/>
              <a:gd name="connsiteY4" fmla="*/ 573349 h 748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837" h="748574">
                <a:moveTo>
                  <a:pt x="1630837" y="158569"/>
                </a:moveTo>
                <a:cubicBezTo>
                  <a:pt x="1366886" y="50161"/>
                  <a:pt x="1102936" y="-58247"/>
                  <a:pt x="961534" y="36021"/>
                </a:cubicBezTo>
                <a:cubicBezTo>
                  <a:pt x="820132" y="130289"/>
                  <a:pt x="920684" y="631480"/>
                  <a:pt x="782424" y="724177"/>
                </a:cubicBezTo>
                <a:cubicBezTo>
                  <a:pt x="644164" y="816874"/>
                  <a:pt x="262379" y="617340"/>
                  <a:pt x="131975" y="592202"/>
                </a:cubicBezTo>
                <a:cubicBezTo>
                  <a:pt x="1571" y="567064"/>
                  <a:pt x="785" y="570206"/>
                  <a:pt x="0" y="57334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38E7A67-2288-485E-B56A-74A33DC5BF13}"/>
              </a:ext>
            </a:extLst>
          </p:cNvPr>
          <p:cNvSpPr/>
          <p:nvPr/>
        </p:nvSpPr>
        <p:spPr>
          <a:xfrm rot="2353319">
            <a:off x="676930" y="1374749"/>
            <a:ext cx="703875" cy="285939"/>
          </a:xfrm>
          <a:custGeom>
            <a:avLst/>
            <a:gdLst>
              <a:gd name="connsiteX0" fmla="*/ 1630837 w 1630837"/>
              <a:gd name="connsiteY0" fmla="*/ 158569 h 748574"/>
              <a:gd name="connsiteX1" fmla="*/ 961534 w 1630837"/>
              <a:gd name="connsiteY1" fmla="*/ 36021 h 748574"/>
              <a:gd name="connsiteX2" fmla="*/ 782424 w 1630837"/>
              <a:gd name="connsiteY2" fmla="*/ 724177 h 748574"/>
              <a:gd name="connsiteX3" fmla="*/ 131975 w 1630837"/>
              <a:gd name="connsiteY3" fmla="*/ 592202 h 748574"/>
              <a:gd name="connsiteX4" fmla="*/ 0 w 1630837"/>
              <a:gd name="connsiteY4" fmla="*/ 573349 h 748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837" h="748574">
                <a:moveTo>
                  <a:pt x="1630837" y="158569"/>
                </a:moveTo>
                <a:cubicBezTo>
                  <a:pt x="1366886" y="50161"/>
                  <a:pt x="1102936" y="-58247"/>
                  <a:pt x="961534" y="36021"/>
                </a:cubicBezTo>
                <a:cubicBezTo>
                  <a:pt x="820132" y="130289"/>
                  <a:pt x="920684" y="631480"/>
                  <a:pt x="782424" y="724177"/>
                </a:cubicBezTo>
                <a:cubicBezTo>
                  <a:pt x="644164" y="816874"/>
                  <a:pt x="262379" y="617340"/>
                  <a:pt x="131975" y="592202"/>
                </a:cubicBezTo>
                <a:cubicBezTo>
                  <a:pt x="1571" y="567064"/>
                  <a:pt x="785" y="570206"/>
                  <a:pt x="0" y="57334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DA6B1C7-E65E-441A-B387-C62F8BCE2692}"/>
              </a:ext>
            </a:extLst>
          </p:cNvPr>
          <p:cNvPicPr>
            <a:picLocks noChangeAspect="1"/>
          </p:cNvPicPr>
          <p:nvPr/>
        </p:nvPicPr>
        <p:blipFill rotWithShape="1">
          <a:blip r:embed="rId2">
            <a:extLst>
              <a:ext uri="{28A0092B-C50C-407E-A947-70E740481C1C}">
                <a14:useLocalDpi xmlns:a14="http://schemas.microsoft.com/office/drawing/2010/main" val="0"/>
              </a:ext>
            </a:extLst>
          </a:blip>
          <a:srcRect l="24300" t="40306" r="23627" b="40661"/>
          <a:stretch/>
        </p:blipFill>
        <p:spPr>
          <a:xfrm>
            <a:off x="9367365" y="272202"/>
            <a:ext cx="2484934" cy="641827"/>
          </a:xfrm>
          <a:prstGeom prst="rect">
            <a:avLst/>
          </a:prstGeom>
        </p:spPr>
      </p:pic>
      <p:grpSp>
        <p:nvGrpSpPr>
          <p:cNvPr id="4" name="组合 3">
            <a:extLst>
              <a:ext uri="{FF2B5EF4-FFF2-40B4-BE49-F238E27FC236}">
                <a16:creationId xmlns:a16="http://schemas.microsoft.com/office/drawing/2014/main" id="{CE0AE481-0EAC-43F4-B1F1-082D28EF7976}"/>
              </a:ext>
            </a:extLst>
          </p:cNvPr>
          <p:cNvGrpSpPr/>
          <p:nvPr/>
        </p:nvGrpSpPr>
        <p:grpSpPr>
          <a:xfrm>
            <a:off x="434903" y="329254"/>
            <a:ext cx="5847704" cy="584775"/>
            <a:chOff x="434903" y="329254"/>
            <a:chExt cx="5847704" cy="584775"/>
          </a:xfrm>
        </p:grpSpPr>
        <p:grpSp>
          <p:nvGrpSpPr>
            <p:cNvPr id="7" name="组合 6">
              <a:extLst>
                <a:ext uri="{FF2B5EF4-FFF2-40B4-BE49-F238E27FC236}">
                  <a16:creationId xmlns:a16="http://schemas.microsoft.com/office/drawing/2014/main" id="{29ECDB99-80EA-4994-A3B3-92832E04421A}"/>
                </a:ext>
              </a:extLst>
            </p:cNvPr>
            <p:cNvGrpSpPr/>
            <p:nvPr/>
          </p:nvGrpSpPr>
          <p:grpSpPr>
            <a:xfrm>
              <a:off x="434903" y="418808"/>
              <a:ext cx="482808" cy="432771"/>
              <a:chOff x="7977188" y="1874838"/>
              <a:chExt cx="1439863" cy="1290638"/>
            </a:xfrm>
          </p:grpSpPr>
          <p:sp>
            <p:nvSpPr>
              <p:cNvPr id="8" name="Oval 1298">
                <a:extLst>
                  <a:ext uri="{FF2B5EF4-FFF2-40B4-BE49-F238E27FC236}">
                    <a16:creationId xmlns:a16="http://schemas.microsoft.com/office/drawing/2014/main" id="{735E715F-F4E6-47AC-9DEC-CC7B04245D57}"/>
                  </a:ext>
                </a:extLst>
              </p:cNvPr>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99">
                <a:extLst>
                  <a:ext uri="{FF2B5EF4-FFF2-40B4-BE49-F238E27FC236}">
                    <a16:creationId xmlns:a16="http://schemas.microsoft.com/office/drawing/2014/main" id="{B6ED6C27-CDF2-47C7-AF26-C3DF27C02746}"/>
                  </a:ext>
                </a:extLst>
              </p:cNvPr>
              <p:cNvSpPr>
                <a:spLocks/>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00">
                <a:extLst>
                  <a:ext uri="{FF2B5EF4-FFF2-40B4-BE49-F238E27FC236}">
                    <a16:creationId xmlns:a16="http://schemas.microsoft.com/office/drawing/2014/main" id="{5C148259-849A-419D-94D5-DED51BF7BDD5}"/>
                  </a:ext>
                </a:extLst>
              </p:cNvPr>
              <p:cNvSpPr>
                <a:spLocks/>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01">
                <a:extLst>
                  <a:ext uri="{FF2B5EF4-FFF2-40B4-BE49-F238E27FC236}">
                    <a16:creationId xmlns:a16="http://schemas.microsoft.com/office/drawing/2014/main" id="{1D4CAC52-BAFD-4607-AA45-1E20A1E5EF71}"/>
                  </a:ext>
                </a:extLst>
              </p:cNvPr>
              <p:cNvSpPr>
                <a:spLocks/>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02">
                <a:extLst>
                  <a:ext uri="{FF2B5EF4-FFF2-40B4-BE49-F238E27FC236}">
                    <a16:creationId xmlns:a16="http://schemas.microsoft.com/office/drawing/2014/main" id="{5C8566C4-AF95-4C15-8AE4-2F424DF4E88E}"/>
                  </a:ext>
                </a:extLst>
              </p:cNvPr>
              <p:cNvSpPr>
                <a:spLocks/>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03">
                <a:extLst>
                  <a:ext uri="{FF2B5EF4-FFF2-40B4-BE49-F238E27FC236}">
                    <a16:creationId xmlns:a16="http://schemas.microsoft.com/office/drawing/2014/main" id="{40E35437-3DA5-47F2-ADB5-AB84D5F11279}"/>
                  </a:ext>
                </a:extLst>
              </p:cNvPr>
              <p:cNvSpPr>
                <a:spLocks/>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04">
                <a:extLst>
                  <a:ext uri="{FF2B5EF4-FFF2-40B4-BE49-F238E27FC236}">
                    <a16:creationId xmlns:a16="http://schemas.microsoft.com/office/drawing/2014/main" id="{B18B63D0-EF1C-424F-ADB5-B86ECC249281}"/>
                  </a:ext>
                </a:extLst>
              </p:cNvPr>
              <p:cNvSpPr>
                <a:spLocks/>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05">
                <a:extLst>
                  <a:ext uri="{FF2B5EF4-FFF2-40B4-BE49-F238E27FC236}">
                    <a16:creationId xmlns:a16="http://schemas.microsoft.com/office/drawing/2014/main" id="{BBF63291-CCAC-4D7E-AE72-D9EA312E8240}"/>
                  </a:ext>
                </a:extLst>
              </p:cNvPr>
              <p:cNvSpPr>
                <a:spLocks/>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15">
              <a:extLst>
                <a:ext uri="{FF2B5EF4-FFF2-40B4-BE49-F238E27FC236}">
                  <a16:creationId xmlns:a16="http://schemas.microsoft.com/office/drawing/2014/main" id="{E3B60880-0F45-4EA9-BC8C-C3D4713C4AD1}"/>
                </a:ext>
              </a:extLst>
            </p:cNvPr>
            <p:cNvSpPr txBox="1"/>
            <p:nvPr/>
          </p:nvSpPr>
          <p:spPr>
            <a:xfrm>
              <a:off x="935810" y="329254"/>
              <a:ext cx="5346797" cy="584775"/>
            </a:xfrm>
            <a:prstGeom prst="rect">
              <a:avLst/>
            </a:prstGeom>
            <a:noFill/>
          </p:spPr>
          <p:txBody>
            <a:bodyPr wrap="square" rtlCol="0">
              <a:spAutoFit/>
            </a:bodyPr>
            <a:lstStyle/>
            <a:p>
              <a:r>
                <a:rPr lang="zh-CN" altLang="en-US" sz="3200" b="1" dirty="0">
                  <a:solidFill>
                    <a:srgbClr val="5F2C09"/>
                  </a:solidFill>
                  <a:latin typeface="Times New Roman" panose="02020603050405020304" pitchFamily="18" charset="0"/>
                  <a:cs typeface="Times New Roman" panose="02020603050405020304" pitchFamily="18" charset="0"/>
                </a:rPr>
                <a:t>光子数数据获取</a:t>
              </a:r>
              <a:endParaRPr lang="zh-SG" altLang="en-US" sz="3200" b="1" dirty="0">
                <a:solidFill>
                  <a:srgbClr val="5F2C09"/>
                </a:solidFill>
                <a:latin typeface="Times New Roman" panose="02020603050405020304" pitchFamily="18" charset="0"/>
                <a:cs typeface="Times New Roman" panose="02020603050405020304" pitchFamily="18" charset="0"/>
              </a:endParaRPr>
            </a:p>
          </p:txBody>
        </p:sp>
      </p:grpSp>
      <p:sp>
        <p:nvSpPr>
          <p:cNvPr id="2" name="流程图: 数据 1">
            <a:extLst>
              <a:ext uri="{FF2B5EF4-FFF2-40B4-BE49-F238E27FC236}">
                <a16:creationId xmlns:a16="http://schemas.microsoft.com/office/drawing/2014/main" id="{20764E3B-1386-4ECC-8AA4-49ECF4C4C9D7}"/>
              </a:ext>
            </a:extLst>
          </p:cNvPr>
          <p:cNvSpPr/>
          <p:nvPr/>
        </p:nvSpPr>
        <p:spPr>
          <a:xfrm>
            <a:off x="2358194" y="885809"/>
            <a:ext cx="2422689" cy="2696066"/>
          </a:xfrm>
          <a:prstGeom prst="flowChartInputOutp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3A07DBE8-0DEC-48C6-9858-5EAFBADD61AE}"/>
              </a:ext>
            </a:extLst>
          </p:cNvPr>
          <p:cNvSpPr/>
          <p:nvPr/>
        </p:nvSpPr>
        <p:spPr>
          <a:xfrm>
            <a:off x="1255344" y="1583707"/>
            <a:ext cx="122548" cy="11312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DD77FBBF-B909-429C-B1D5-2D879C209571}"/>
              </a:ext>
            </a:extLst>
          </p:cNvPr>
          <p:cNvSpPr/>
          <p:nvPr/>
        </p:nvSpPr>
        <p:spPr>
          <a:xfrm>
            <a:off x="1706255" y="1245913"/>
            <a:ext cx="122548" cy="1319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54449FFF-64F1-49F8-9CF0-99F1DD241F88}"/>
              </a:ext>
            </a:extLst>
          </p:cNvPr>
          <p:cNvSpPr/>
          <p:nvPr/>
        </p:nvSpPr>
        <p:spPr>
          <a:xfrm>
            <a:off x="1362176" y="2167854"/>
            <a:ext cx="122548" cy="1319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CA1DFE5-6410-44D6-AA98-0F1BC5DB2120}"/>
              </a:ext>
            </a:extLst>
          </p:cNvPr>
          <p:cNvSpPr/>
          <p:nvPr/>
        </p:nvSpPr>
        <p:spPr>
          <a:xfrm>
            <a:off x="1850799" y="1890075"/>
            <a:ext cx="122548" cy="1319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8C5C055-8CAF-4D1A-A153-CED6C251185E}"/>
              </a:ext>
            </a:extLst>
          </p:cNvPr>
          <p:cNvSpPr/>
          <p:nvPr/>
        </p:nvSpPr>
        <p:spPr>
          <a:xfrm>
            <a:off x="2221585" y="1517719"/>
            <a:ext cx="122548" cy="1319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79743CF1-8B6C-41D8-9CC4-EE4FC9BC9A7E}"/>
              </a:ext>
            </a:extLst>
          </p:cNvPr>
          <p:cNvSpPr/>
          <p:nvPr/>
        </p:nvSpPr>
        <p:spPr>
          <a:xfrm>
            <a:off x="1789524" y="2476892"/>
            <a:ext cx="122548" cy="1319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3831A4F8-5169-46EA-8845-97D8F76D85A6}"/>
              </a:ext>
            </a:extLst>
          </p:cNvPr>
          <p:cNvSpPr/>
          <p:nvPr/>
        </p:nvSpPr>
        <p:spPr>
          <a:xfrm rot="2353319">
            <a:off x="488629" y="4792187"/>
            <a:ext cx="703875" cy="285939"/>
          </a:xfrm>
          <a:custGeom>
            <a:avLst/>
            <a:gdLst>
              <a:gd name="connsiteX0" fmla="*/ 1630837 w 1630837"/>
              <a:gd name="connsiteY0" fmla="*/ 158569 h 748574"/>
              <a:gd name="connsiteX1" fmla="*/ 961534 w 1630837"/>
              <a:gd name="connsiteY1" fmla="*/ 36021 h 748574"/>
              <a:gd name="connsiteX2" fmla="*/ 782424 w 1630837"/>
              <a:gd name="connsiteY2" fmla="*/ 724177 h 748574"/>
              <a:gd name="connsiteX3" fmla="*/ 131975 w 1630837"/>
              <a:gd name="connsiteY3" fmla="*/ 592202 h 748574"/>
              <a:gd name="connsiteX4" fmla="*/ 0 w 1630837"/>
              <a:gd name="connsiteY4" fmla="*/ 573349 h 748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837" h="748574">
                <a:moveTo>
                  <a:pt x="1630837" y="158569"/>
                </a:moveTo>
                <a:cubicBezTo>
                  <a:pt x="1366886" y="50161"/>
                  <a:pt x="1102936" y="-58247"/>
                  <a:pt x="961534" y="36021"/>
                </a:cubicBezTo>
                <a:cubicBezTo>
                  <a:pt x="820132" y="130289"/>
                  <a:pt x="920684" y="631480"/>
                  <a:pt x="782424" y="724177"/>
                </a:cubicBezTo>
                <a:cubicBezTo>
                  <a:pt x="644164" y="816874"/>
                  <a:pt x="262379" y="617340"/>
                  <a:pt x="131975" y="592202"/>
                </a:cubicBezTo>
                <a:cubicBezTo>
                  <a:pt x="1571" y="567064"/>
                  <a:pt x="785" y="570206"/>
                  <a:pt x="0" y="57334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C88A0A01-170D-40FF-90B3-C0B5FF4A0D9F}"/>
              </a:ext>
            </a:extLst>
          </p:cNvPr>
          <p:cNvSpPr/>
          <p:nvPr/>
        </p:nvSpPr>
        <p:spPr>
          <a:xfrm rot="2353319">
            <a:off x="935108" y="5105615"/>
            <a:ext cx="703875" cy="285939"/>
          </a:xfrm>
          <a:custGeom>
            <a:avLst/>
            <a:gdLst>
              <a:gd name="connsiteX0" fmla="*/ 1630837 w 1630837"/>
              <a:gd name="connsiteY0" fmla="*/ 158569 h 748574"/>
              <a:gd name="connsiteX1" fmla="*/ 961534 w 1630837"/>
              <a:gd name="connsiteY1" fmla="*/ 36021 h 748574"/>
              <a:gd name="connsiteX2" fmla="*/ 782424 w 1630837"/>
              <a:gd name="connsiteY2" fmla="*/ 724177 h 748574"/>
              <a:gd name="connsiteX3" fmla="*/ 131975 w 1630837"/>
              <a:gd name="connsiteY3" fmla="*/ 592202 h 748574"/>
              <a:gd name="connsiteX4" fmla="*/ 0 w 1630837"/>
              <a:gd name="connsiteY4" fmla="*/ 573349 h 748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837" h="748574">
                <a:moveTo>
                  <a:pt x="1630837" y="158569"/>
                </a:moveTo>
                <a:cubicBezTo>
                  <a:pt x="1366886" y="50161"/>
                  <a:pt x="1102936" y="-58247"/>
                  <a:pt x="961534" y="36021"/>
                </a:cubicBezTo>
                <a:cubicBezTo>
                  <a:pt x="820132" y="130289"/>
                  <a:pt x="920684" y="631480"/>
                  <a:pt x="782424" y="724177"/>
                </a:cubicBezTo>
                <a:cubicBezTo>
                  <a:pt x="644164" y="816874"/>
                  <a:pt x="262379" y="617340"/>
                  <a:pt x="131975" y="592202"/>
                </a:cubicBezTo>
                <a:cubicBezTo>
                  <a:pt x="1571" y="567064"/>
                  <a:pt x="785" y="570206"/>
                  <a:pt x="0" y="57334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5FB73C49-16B5-4174-A052-41E871CC7029}"/>
              </a:ext>
            </a:extLst>
          </p:cNvPr>
          <p:cNvSpPr/>
          <p:nvPr/>
        </p:nvSpPr>
        <p:spPr>
          <a:xfrm rot="2353319">
            <a:off x="1374227" y="4131303"/>
            <a:ext cx="703875" cy="285939"/>
          </a:xfrm>
          <a:custGeom>
            <a:avLst/>
            <a:gdLst>
              <a:gd name="connsiteX0" fmla="*/ 1630837 w 1630837"/>
              <a:gd name="connsiteY0" fmla="*/ 158569 h 748574"/>
              <a:gd name="connsiteX1" fmla="*/ 961534 w 1630837"/>
              <a:gd name="connsiteY1" fmla="*/ 36021 h 748574"/>
              <a:gd name="connsiteX2" fmla="*/ 782424 w 1630837"/>
              <a:gd name="connsiteY2" fmla="*/ 724177 h 748574"/>
              <a:gd name="connsiteX3" fmla="*/ 131975 w 1630837"/>
              <a:gd name="connsiteY3" fmla="*/ 592202 h 748574"/>
              <a:gd name="connsiteX4" fmla="*/ 0 w 1630837"/>
              <a:gd name="connsiteY4" fmla="*/ 573349 h 748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837" h="748574">
                <a:moveTo>
                  <a:pt x="1630837" y="158569"/>
                </a:moveTo>
                <a:cubicBezTo>
                  <a:pt x="1366886" y="50161"/>
                  <a:pt x="1102936" y="-58247"/>
                  <a:pt x="961534" y="36021"/>
                </a:cubicBezTo>
                <a:cubicBezTo>
                  <a:pt x="820132" y="130289"/>
                  <a:pt x="920684" y="631480"/>
                  <a:pt x="782424" y="724177"/>
                </a:cubicBezTo>
                <a:cubicBezTo>
                  <a:pt x="644164" y="816874"/>
                  <a:pt x="262379" y="617340"/>
                  <a:pt x="131975" y="592202"/>
                </a:cubicBezTo>
                <a:cubicBezTo>
                  <a:pt x="1571" y="567064"/>
                  <a:pt x="785" y="570206"/>
                  <a:pt x="0" y="57334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BC92EFAC-124E-4C17-A5CB-0269E9C5152C}"/>
              </a:ext>
            </a:extLst>
          </p:cNvPr>
          <p:cNvSpPr/>
          <p:nvPr/>
        </p:nvSpPr>
        <p:spPr>
          <a:xfrm rot="2353319">
            <a:off x="851679" y="3869760"/>
            <a:ext cx="703875" cy="285939"/>
          </a:xfrm>
          <a:custGeom>
            <a:avLst/>
            <a:gdLst>
              <a:gd name="connsiteX0" fmla="*/ 1630837 w 1630837"/>
              <a:gd name="connsiteY0" fmla="*/ 158569 h 748574"/>
              <a:gd name="connsiteX1" fmla="*/ 961534 w 1630837"/>
              <a:gd name="connsiteY1" fmla="*/ 36021 h 748574"/>
              <a:gd name="connsiteX2" fmla="*/ 782424 w 1630837"/>
              <a:gd name="connsiteY2" fmla="*/ 724177 h 748574"/>
              <a:gd name="connsiteX3" fmla="*/ 131975 w 1630837"/>
              <a:gd name="connsiteY3" fmla="*/ 592202 h 748574"/>
              <a:gd name="connsiteX4" fmla="*/ 0 w 1630837"/>
              <a:gd name="connsiteY4" fmla="*/ 573349 h 748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837" h="748574">
                <a:moveTo>
                  <a:pt x="1630837" y="158569"/>
                </a:moveTo>
                <a:cubicBezTo>
                  <a:pt x="1366886" y="50161"/>
                  <a:pt x="1102936" y="-58247"/>
                  <a:pt x="961534" y="36021"/>
                </a:cubicBezTo>
                <a:cubicBezTo>
                  <a:pt x="820132" y="130289"/>
                  <a:pt x="920684" y="631480"/>
                  <a:pt x="782424" y="724177"/>
                </a:cubicBezTo>
                <a:cubicBezTo>
                  <a:pt x="644164" y="816874"/>
                  <a:pt x="262379" y="617340"/>
                  <a:pt x="131975" y="592202"/>
                </a:cubicBezTo>
                <a:cubicBezTo>
                  <a:pt x="1571" y="567064"/>
                  <a:pt x="785" y="570206"/>
                  <a:pt x="0" y="57334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DEEFDDF9-05BF-40FF-8CBA-B5BEA93BDD4D}"/>
              </a:ext>
            </a:extLst>
          </p:cNvPr>
          <p:cNvSpPr/>
          <p:nvPr/>
        </p:nvSpPr>
        <p:spPr>
          <a:xfrm rot="2353319">
            <a:off x="990332" y="4518798"/>
            <a:ext cx="703875" cy="285939"/>
          </a:xfrm>
          <a:custGeom>
            <a:avLst/>
            <a:gdLst>
              <a:gd name="connsiteX0" fmla="*/ 1630837 w 1630837"/>
              <a:gd name="connsiteY0" fmla="*/ 158569 h 748574"/>
              <a:gd name="connsiteX1" fmla="*/ 961534 w 1630837"/>
              <a:gd name="connsiteY1" fmla="*/ 36021 h 748574"/>
              <a:gd name="connsiteX2" fmla="*/ 782424 w 1630837"/>
              <a:gd name="connsiteY2" fmla="*/ 724177 h 748574"/>
              <a:gd name="connsiteX3" fmla="*/ 131975 w 1630837"/>
              <a:gd name="connsiteY3" fmla="*/ 592202 h 748574"/>
              <a:gd name="connsiteX4" fmla="*/ 0 w 1630837"/>
              <a:gd name="connsiteY4" fmla="*/ 573349 h 748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837" h="748574">
                <a:moveTo>
                  <a:pt x="1630837" y="158569"/>
                </a:moveTo>
                <a:cubicBezTo>
                  <a:pt x="1366886" y="50161"/>
                  <a:pt x="1102936" y="-58247"/>
                  <a:pt x="961534" y="36021"/>
                </a:cubicBezTo>
                <a:cubicBezTo>
                  <a:pt x="820132" y="130289"/>
                  <a:pt x="920684" y="631480"/>
                  <a:pt x="782424" y="724177"/>
                </a:cubicBezTo>
                <a:cubicBezTo>
                  <a:pt x="644164" y="816874"/>
                  <a:pt x="262379" y="617340"/>
                  <a:pt x="131975" y="592202"/>
                </a:cubicBezTo>
                <a:cubicBezTo>
                  <a:pt x="1571" y="567064"/>
                  <a:pt x="785" y="570206"/>
                  <a:pt x="0" y="57334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D3FD3AB8-AC51-4642-A4F5-ED73BBA35E5E}"/>
              </a:ext>
            </a:extLst>
          </p:cNvPr>
          <p:cNvSpPr/>
          <p:nvPr/>
        </p:nvSpPr>
        <p:spPr>
          <a:xfrm rot="2353319">
            <a:off x="433404" y="4213788"/>
            <a:ext cx="703875" cy="285939"/>
          </a:xfrm>
          <a:custGeom>
            <a:avLst/>
            <a:gdLst>
              <a:gd name="connsiteX0" fmla="*/ 1630837 w 1630837"/>
              <a:gd name="connsiteY0" fmla="*/ 158569 h 748574"/>
              <a:gd name="connsiteX1" fmla="*/ 961534 w 1630837"/>
              <a:gd name="connsiteY1" fmla="*/ 36021 h 748574"/>
              <a:gd name="connsiteX2" fmla="*/ 782424 w 1630837"/>
              <a:gd name="connsiteY2" fmla="*/ 724177 h 748574"/>
              <a:gd name="connsiteX3" fmla="*/ 131975 w 1630837"/>
              <a:gd name="connsiteY3" fmla="*/ 592202 h 748574"/>
              <a:gd name="connsiteX4" fmla="*/ 0 w 1630837"/>
              <a:gd name="connsiteY4" fmla="*/ 573349 h 748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837" h="748574">
                <a:moveTo>
                  <a:pt x="1630837" y="158569"/>
                </a:moveTo>
                <a:cubicBezTo>
                  <a:pt x="1366886" y="50161"/>
                  <a:pt x="1102936" y="-58247"/>
                  <a:pt x="961534" y="36021"/>
                </a:cubicBezTo>
                <a:cubicBezTo>
                  <a:pt x="820132" y="130289"/>
                  <a:pt x="920684" y="631480"/>
                  <a:pt x="782424" y="724177"/>
                </a:cubicBezTo>
                <a:cubicBezTo>
                  <a:pt x="644164" y="816874"/>
                  <a:pt x="262379" y="617340"/>
                  <a:pt x="131975" y="592202"/>
                </a:cubicBezTo>
                <a:cubicBezTo>
                  <a:pt x="1571" y="567064"/>
                  <a:pt x="785" y="570206"/>
                  <a:pt x="0" y="57334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数据 38">
            <a:extLst>
              <a:ext uri="{FF2B5EF4-FFF2-40B4-BE49-F238E27FC236}">
                <a16:creationId xmlns:a16="http://schemas.microsoft.com/office/drawing/2014/main" id="{858D2A4D-D03A-42DA-A4D0-37AEC1A09222}"/>
              </a:ext>
            </a:extLst>
          </p:cNvPr>
          <p:cNvSpPr/>
          <p:nvPr/>
        </p:nvSpPr>
        <p:spPr>
          <a:xfrm>
            <a:off x="2179243" y="3724848"/>
            <a:ext cx="2422689" cy="2696066"/>
          </a:xfrm>
          <a:prstGeom prst="flowChartInputOutp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81A8E835-B859-4327-8229-B936E695B86E}"/>
              </a:ext>
            </a:extLst>
          </p:cNvPr>
          <p:cNvSpPr/>
          <p:nvPr/>
        </p:nvSpPr>
        <p:spPr>
          <a:xfrm>
            <a:off x="1011818" y="4422746"/>
            <a:ext cx="122548" cy="11312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09C035BF-16D7-434D-9A7F-18F806C2FBAE}"/>
              </a:ext>
            </a:extLst>
          </p:cNvPr>
          <p:cNvSpPr/>
          <p:nvPr/>
        </p:nvSpPr>
        <p:spPr>
          <a:xfrm>
            <a:off x="1462729" y="4084952"/>
            <a:ext cx="122548" cy="1319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CE075517-BFE8-423B-A6AC-B0C10481B47C}"/>
              </a:ext>
            </a:extLst>
          </p:cNvPr>
          <p:cNvSpPr/>
          <p:nvPr/>
        </p:nvSpPr>
        <p:spPr>
          <a:xfrm>
            <a:off x="1118650" y="5006893"/>
            <a:ext cx="122548" cy="131976"/>
          </a:xfrm>
          <a:prstGeom prst="ellipse">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9432D0AB-D8AE-4583-8DDD-8651BC5DA5C5}"/>
              </a:ext>
            </a:extLst>
          </p:cNvPr>
          <p:cNvSpPr/>
          <p:nvPr/>
        </p:nvSpPr>
        <p:spPr>
          <a:xfrm>
            <a:off x="1607273" y="4729114"/>
            <a:ext cx="122548" cy="131976"/>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3FAA108-70CD-43FD-B7B2-3F66CAEFF2EF}"/>
              </a:ext>
            </a:extLst>
          </p:cNvPr>
          <p:cNvSpPr/>
          <p:nvPr/>
        </p:nvSpPr>
        <p:spPr>
          <a:xfrm>
            <a:off x="1978059" y="4356758"/>
            <a:ext cx="122548" cy="1319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A68A5586-499E-4FE7-A7B7-3DA66B7603FF}"/>
              </a:ext>
            </a:extLst>
          </p:cNvPr>
          <p:cNvSpPr/>
          <p:nvPr/>
        </p:nvSpPr>
        <p:spPr>
          <a:xfrm>
            <a:off x="1545998" y="5315931"/>
            <a:ext cx="122548" cy="1319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49" name="图片 48">
            <a:extLst>
              <a:ext uri="{FF2B5EF4-FFF2-40B4-BE49-F238E27FC236}">
                <a16:creationId xmlns:a16="http://schemas.microsoft.com/office/drawing/2014/main" id="{7A907A67-5E41-4673-B08C-534157669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201" y="1178404"/>
            <a:ext cx="3810000" cy="1471613"/>
          </a:xfrm>
          <a:prstGeom prst="rect">
            <a:avLst/>
          </a:prstGeom>
        </p:spPr>
      </p:pic>
      <p:pic>
        <p:nvPicPr>
          <p:cNvPr id="51" name="图片 50">
            <a:extLst>
              <a:ext uri="{FF2B5EF4-FFF2-40B4-BE49-F238E27FC236}">
                <a16:creationId xmlns:a16="http://schemas.microsoft.com/office/drawing/2014/main" id="{DBFE3B67-2BF8-4364-9953-079D21BCFF44}"/>
              </a:ext>
            </a:extLst>
          </p:cNvPr>
          <p:cNvPicPr>
            <a:picLocks noChangeAspect="1"/>
          </p:cNvPicPr>
          <p:nvPr/>
        </p:nvPicPr>
        <p:blipFill>
          <a:blip r:embed="rId4"/>
          <a:stretch>
            <a:fillRect/>
          </a:stretch>
        </p:blipFill>
        <p:spPr>
          <a:xfrm>
            <a:off x="539453" y="2825884"/>
            <a:ext cx="1767993" cy="396274"/>
          </a:xfrm>
          <a:prstGeom prst="rect">
            <a:avLst/>
          </a:prstGeom>
        </p:spPr>
      </p:pic>
      <p:pic>
        <p:nvPicPr>
          <p:cNvPr id="53" name="图片 52">
            <a:extLst>
              <a:ext uri="{FF2B5EF4-FFF2-40B4-BE49-F238E27FC236}">
                <a16:creationId xmlns:a16="http://schemas.microsoft.com/office/drawing/2014/main" id="{C9BFB931-75C4-4405-BC16-8EE57FF68C20}"/>
              </a:ext>
            </a:extLst>
          </p:cNvPr>
          <p:cNvPicPr>
            <a:picLocks noChangeAspect="1"/>
          </p:cNvPicPr>
          <p:nvPr/>
        </p:nvPicPr>
        <p:blipFill>
          <a:blip r:embed="rId5"/>
          <a:stretch>
            <a:fillRect/>
          </a:stretch>
        </p:blipFill>
        <p:spPr>
          <a:xfrm>
            <a:off x="395541" y="5672134"/>
            <a:ext cx="1767993" cy="345474"/>
          </a:xfrm>
          <a:prstGeom prst="rect">
            <a:avLst/>
          </a:prstGeom>
        </p:spPr>
      </p:pic>
      <p:sp>
        <p:nvSpPr>
          <p:cNvPr id="54" name="文本框 53">
            <a:extLst>
              <a:ext uri="{FF2B5EF4-FFF2-40B4-BE49-F238E27FC236}">
                <a16:creationId xmlns:a16="http://schemas.microsoft.com/office/drawing/2014/main" id="{79E4162F-8BE0-475F-BE27-D9B0E6565694}"/>
              </a:ext>
            </a:extLst>
          </p:cNvPr>
          <p:cNvSpPr txBox="1"/>
          <p:nvPr/>
        </p:nvSpPr>
        <p:spPr>
          <a:xfrm>
            <a:off x="6380517" y="3212543"/>
            <a:ext cx="4663456" cy="1477328"/>
          </a:xfrm>
          <a:prstGeom prst="rect">
            <a:avLst/>
          </a:prstGeom>
          <a:noFill/>
        </p:spPr>
        <p:txBody>
          <a:bodyPr wrap="none" rtlCol="0">
            <a:spAutoFit/>
          </a:bodyPr>
          <a:lstStyle/>
          <a:p>
            <a:r>
              <a:rPr lang="zh-CN" altLang="en-US" dirty="0"/>
              <a:t>假设每个像素只接受三种光合成的复色光：</a:t>
            </a:r>
            <a:endParaRPr lang="en-US" altLang="zh-CN" dirty="0"/>
          </a:p>
          <a:p>
            <a:endParaRPr lang="en-US" altLang="zh-CN" dirty="0"/>
          </a:p>
          <a:p>
            <a:endParaRPr lang="en-US" altLang="zh-CN" dirty="0"/>
          </a:p>
          <a:p>
            <a:endParaRPr lang="en-US" altLang="zh-CN" dirty="0"/>
          </a:p>
          <a:p>
            <a:r>
              <a:rPr lang="zh-CN" altLang="en-US" dirty="0"/>
              <a:t>寻找一种将光子数分离的方式</a:t>
            </a:r>
            <a:r>
              <a:rPr lang="en-US" altLang="zh-CN" dirty="0"/>
              <a:t>—&gt;</a:t>
            </a:r>
            <a:r>
              <a:rPr lang="zh-CN" altLang="en-US" dirty="0"/>
              <a:t>找到照度比</a:t>
            </a:r>
          </a:p>
        </p:txBody>
      </p:sp>
      <p:pic>
        <p:nvPicPr>
          <p:cNvPr id="56" name="图片 55">
            <a:extLst>
              <a:ext uri="{FF2B5EF4-FFF2-40B4-BE49-F238E27FC236}">
                <a16:creationId xmlns:a16="http://schemas.microsoft.com/office/drawing/2014/main" id="{EFCBA04B-A5A7-45D9-8C68-6F24921832BF}"/>
              </a:ext>
            </a:extLst>
          </p:cNvPr>
          <p:cNvPicPr>
            <a:picLocks noChangeAspect="1"/>
          </p:cNvPicPr>
          <p:nvPr/>
        </p:nvPicPr>
        <p:blipFill>
          <a:blip r:embed="rId6"/>
          <a:stretch>
            <a:fillRect/>
          </a:stretch>
        </p:blipFill>
        <p:spPr>
          <a:xfrm>
            <a:off x="6671849" y="3679431"/>
            <a:ext cx="3756986" cy="441998"/>
          </a:xfrm>
          <a:prstGeom prst="rect">
            <a:avLst/>
          </a:prstGeom>
        </p:spPr>
      </p:pic>
      <p:pic>
        <p:nvPicPr>
          <p:cNvPr id="65" name="图片 64">
            <a:extLst>
              <a:ext uri="{FF2B5EF4-FFF2-40B4-BE49-F238E27FC236}">
                <a16:creationId xmlns:a16="http://schemas.microsoft.com/office/drawing/2014/main" id="{FAA30204-2917-40B7-886B-3BA39937AFFE}"/>
              </a:ext>
            </a:extLst>
          </p:cNvPr>
          <p:cNvPicPr>
            <a:picLocks noChangeAspect="1"/>
          </p:cNvPicPr>
          <p:nvPr/>
        </p:nvPicPr>
        <p:blipFill>
          <a:blip r:embed="rId7"/>
          <a:stretch>
            <a:fillRect/>
          </a:stretch>
        </p:blipFill>
        <p:spPr>
          <a:xfrm>
            <a:off x="5496988" y="5342603"/>
            <a:ext cx="2606266" cy="449619"/>
          </a:xfrm>
          <a:prstGeom prst="rect">
            <a:avLst/>
          </a:prstGeom>
        </p:spPr>
      </p:pic>
      <p:pic>
        <p:nvPicPr>
          <p:cNvPr id="66" name="图片 65">
            <a:extLst>
              <a:ext uri="{FF2B5EF4-FFF2-40B4-BE49-F238E27FC236}">
                <a16:creationId xmlns:a16="http://schemas.microsoft.com/office/drawing/2014/main" id="{31A37FA2-E1C8-48A3-9423-DBFB1AA2E806}"/>
              </a:ext>
            </a:extLst>
          </p:cNvPr>
          <p:cNvPicPr>
            <a:picLocks noChangeAspect="1"/>
          </p:cNvPicPr>
          <p:nvPr/>
        </p:nvPicPr>
        <p:blipFill>
          <a:blip r:embed="rId8"/>
          <a:stretch>
            <a:fillRect/>
          </a:stretch>
        </p:blipFill>
        <p:spPr>
          <a:xfrm>
            <a:off x="5889452" y="4785725"/>
            <a:ext cx="1821338" cy="403895"/>
          </a:xfrm>
          <a:prstGeom prst="rect">
            <a:avLst/>
          </a:prstGeom>
        </p:spPr>
      </p:pic>
      <p:pic>
        <p:nvPicPr>
          <p:cNvPr id="67" name="图片 66">
            <a:extLst>
              <a:ext uri="{FF2B5EF4-FFF2-40B4-BE49-F238E27FC236}">
                <a16:creationId xmlns:a16="http://schemas.microsoft.com/office/drawing/2014/main" id="{9C89D873-2C5D-4165-9F6F-37CEA8A94551}"/>
              </a:ext>
            </a:extLst>
          </p:cNvPr>
          <p:cNvPicPr>
            <a:picLocks noChangeAspect="1"/>
          </p:cNvPicPr>
          <p:nvPr/>
        </p:nvPicPr>
        <p:blipFill>
          <a:blip r:embed="rId9"/>
          <a:stretch>
            <a:fillRect/>
          </a:stretch>
        </p:blipFill>
        <p:spPr>
          <a:xfrm>
            <a:off x="8706296" y="5061878"/>
            <a:ext cx="3269263" cy="373412"/>
          </a:xfrm>
          <a:prstGeom prst="rect">
            <a:avLst/>
          </a:prstGeom>
        </p:spPr>
      </p:pic>
      <p:sp>
        <p:nvSpPr>
          <p:cNvPr id="68" name="文本框 67">
            <a:extLst>
              <a:ext uri="{FF2B5EF4-FFF2-40B4-BE49-F238E27FC236}">
                <a16:creationId xmlns:a16="http://schemas.microsoft.com/office/drawing/2014/main" id="{447D29A4-AD44-4640-B0CF-19D33213CD81}"/>
              </a:ext>
            </a:extLst>
          </p:cNvPr>
          <p:cNvSpPr txBox="1"/>
          <p:nvPr/>
        </p:nvSpPr>
        <p:spPr>
          <a:xfrm>
            <a:off x="6650080" y="5081446"/>
            <a:ext cx="300082" cy="369332"/>
          </a:xfrm>
          <a:prstGeom prst="rect">
            <a:avLst/>
          </a:prstGeom>
          <a:noFill/>
        </p:spPr>
        <p:txBody>
          <a:bodyPr wrap="none" rtlCol="0">
            <a:spAutoFit/>
          </a:bodyPr>
          <a:lstStyle/>
          <a:p>
            <a:r>
              <a:rPr lang="en-US" altLang="zh-CN" dirty="0"/>
              <a:t>+</a:t>
            </a:r>
            <a:endParaRPr lang="zh-CN" altLang="en-US" dirty="0"/>
          </a:p>
        </p:txBody>
      </p:sp>
      <p:cxnSp>
        <p:nvCxnSpPr>
          <p:cNvPr id="70" name="直接箭头连接符 69">
            <a:extLst>
              <a:ext uri="{FF2B5EF4-FFF2-40B4-BE49-F238E27FC236}">
                <a16:creationId xmlns:a16="http://schemas.microsoft.com/office/drawing/2014/main" id="{792E48EB-7F0C-40DB-965D-6AE916C03CAE}"/>
              </a:ext>
            </a:extLst>
          </p:cNvPr>
          <p:cNvCxnSpPr/>
          <p:nvPr/>
        </p:nvCxnSpPr>
        <p:spPr>
          <a:xfrm>
            <a:off x="7570640" y="5264983"/>
            <a:ext cx="10652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90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A6B1C7-E65E-441A-B387-C62F8BCE2692}"/>
              </a:ext>
            </a:extLst>
          </p:cNvPr>
          <p:cNvPicPr>
            <a:picLocks noChangeAspect="1"/>
          </p:cNvPicPr>
          <p:nvPr/>
        </p:nvPicPr>
        <p:blipFill rotWithShape="1">
          <a:blip r:embed="rId2">
            <a:extLst>
              <a:ext uri="{28A0092B-C50C-407E-A947-70E740481C1C}">
                <a14:useLocalDpi xmlns:a14="http://schemas.microsoft.com/office/drawing/2010/main" val="0"/>
              </a:ext>
            </a:extLst>
          </a:blip>
          <a:srcRect l="24300" t="40306" r="23627" b="40661"/>
          <a:stretch/>
        </p:blipFill>
        <p:spPr>
          <a:xfrm>
            <a:off x="9367365" y="272202"/>
            <a:ext cx="2484934" cy="641827"/>
          </a:xfrm>
          <a:prstGeom prst="rect">
            <a:avLst/>
          </a:prstGeom>
        </p:spPr>
      </p:pic>
      <p:grpSp>
        <p:nvGrpSpPr>
          <p:cNvPr id="4" name="组合 3">
            <a:extLst>
              <a:ext uri="{FF2B5EF4-FFF2-40B4-BE49-F238E27FC236}">
                <a16:creationId xmlns:a16="http://schemas.microsoft.com/office/drawing/2014/main" id="{CE0AE481-0EAC-43F4-B1F1-082D28EF7976}"/>
              </a:ext>
            </a:extLst>
          </p:cNvPr>
          <p:cNvGrpSpPr/>
          <p:nvPr/>
        </p:nvGrpSpPr>
        <p:grpSpPr>
          <a:xfrm>
            <a:off x="434903" y="329254"/>
            <a:ext cx="5847704" cy="584775"/>
            <a:chOff x="434903" y="329254"/>
            <a:chExt cx="5847704" cy="584775"/>
          </a:xfrm>
        </p:grpSpPr>
        <p:grpSp>
          <p:nvGrpSpPr>
            <p:cNvPr id="7" name="组合 6">
              <a:extLst>
                <a:ext uri="{FF2B5EF4-FFF2-40B4-BE49-F238E27FC236}">
                  <a16:creationId xmlns:a16="http://schemas.microsoft.com/office/drawing/2014/main" id="{29ECDB99-80EA-4994-A3B3-92832E04421A}"/>
                </a:ext>
              </a:extLst>
            </p:cNvPr>
            <p:cNvGrpSpPr/>
            <p:nvPr/>
          </p:nvGrpSpPr>
          <p:grpSpPr>
            <a:xfrm>
              <a:off x="434903" y="418808"/>
              <a:ext cx="482808" cy="432771"/>
              <a:chOff x="7977188" y="1874838"/>
              <a:chExt cx="1439863" cy="1290638"/>
            </a:xfrm>
          </p:grpSpPr>
          <p:sp>
            <p:nvSpPr>
              <p:cNvPr id="8" name="Oval 1298">
                <a:extLst>
                  <a:ext uri="{FF2B5EF4-FFF2-40B4-BE49-F238E27FC236}">
                    <a16:creationId xmlns:a16="http://schemas.microsoft.com/office/drawing/2014/main" id="{735E715F-F4E6-47AC-9DEC-CC7B04245D57}"/>
                  </a:ext>
                </a:extLst>
              </p:cNvPr>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99">
                <a:extLst>
                  <a:ext uri="{FF2B5EF4-FFF2-40B4-BE49-F238E27FC236}">
                    <a16:creationId xmlns:a16="http://schemas.microsoft.com/office/drawing/2014/main" id="{B6ED6C27-CDF2-47C7-AF26-C3DF27C02746}"/>
                  </a:ext>
                </a:extLst>
              </p:cNvPr>
              <p:cNvSpPr>
                <a:spLocks/>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00">
                <a:extLst>
                  <a:ext uri="{FF2B5EF4-FFF2-40B4-BE49-F238E27FC236}">
                    <a16:creationId xmlns:a16="http://schemas.microsoft.com/office/drawing/2014/main" id="{5C148259-849A-419D-94D5-DED51BF7BDD5}"/>
                  </a:ext>
                </a:extLst>
              </p:cNvPr>
              <p:cNvSpPr>
                <a:spLocks/>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01">
                <a:extLst>
                  <a:ext uri="{FF2B5EF4-FFF2-40B4-BE49-F238E27FC236}">
                    <a16:creationId xmlns:a16="http://schemas.microsoft.com/office/drawing/2014/main" id="{1D4CAC52-BAFD-4607-AA45-1E20A1E5EF71}"/>
                  </a:ext>
                </a:extLst>
              </p:cNvPr>
              <p:cNvSpPr>
                <a:spLocks/>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02">
                <a:extLst>
                  <a:ext uri="{FF2B5EF4-FFF2-40B4-BE49-F238E27FC236}">
                    <a16:creationId xmlns:a16="http://schemas.microsoft.com/office/drawing/2014/main" id="{5C8566C4-AF95-4C15-8AE4-2F424DF4E88E}"/>
                  </a:ext>
                </a:extLst>
              </p:cNvPr>
              <p:cNvSpPr>
                <a:spLocks/>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03">
                <a:extLst>
                  <a:ext uri="{FF2B5EF4-FFF2-40B4-BE49-F238E27FC236}">
                    <a16:creationId xmlns:a16="http://schemas.microsoft.com/office/drawing/2014/main" id="{40E35437-3DA5-47F2-ADB5-AB84D5F11279}"/>
                  </a:ext>
                </a:extLst>
              </p:cNvPr>
              <p:cNvSpPr>
                <a:spLocks/>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04">
                <a:extLst>
                  <a:ext uri="{FF2B5EF4-FFF2-40B4-BE49-F238E27FC236}">
                    <a16:creationId xmlns:a16="http://schemas.microsoft.com/office/drawing/2014/main" id="{B18B63D0-EF1C-424F-ADB5-B86ECC249281}"/>
                  </a:ext>
                </a:extLst>
              </p:cNvPr>
              <p:cNvSpPr>
                <a:spLocks/>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05">
                <a:extLst>
                  <a:ext uri="{FF2B5EF4-FFF2-40B4-BE49-F238E27FC236}">
                    <a16:creationId xmlns:a16="http://schemas.microsoft.com/office/drawing/2014/main" id="{BBF63291-CCAC-4D7E-AE72-D9EA312E8240}"/>
                  </a:ext>
                </a:extLst>
              </p:cNvPr>
              <p:cNvSpPr>
                <a:spLocks/>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15">
              <a:extLst>
                <a:ext uri="{FF2B5EF4-FFF2-40B4-BE49-F238E27FC236}">
                  <a16:creationId xmlns:a16="http://schemas.microsoft.com/office/drawing/2014/main" id="{E3B60880-0F45-4EA9-BC8C-C3D4713C4AD1}"/>
                </a:ext>
              </a:extLst>
            </p:cNvPr>
            <p:cNvSpPr txBox="1"/>
            <p:nvPr/>
          </p:nvSpPr>
          <p:spPr>
            <a:xfrm>
              <a:off x="935810" y="329254"/>
              <a:ext cx="5346797" cy="584775"/>
            </a:xfrm>
            <a:prstGeom prst="rect">
              <a:avLst/>
            </a:prstGeom>
            <a:noFill/>
          </p:spPr>
          <p:txBody>
            <a:bodyPr wrap="square" rtlCol="0">
              <a:spAutoFit/>
            </a:bodyPr>
            <a:lstStyle/>
            <a:p>
              <a:r>
                <a:rPr lang="zh-CN" altLang="en-US" sz="3200" b="1" dirty="0">
                  <a:solidFill>
                    <a:srgbClr val="5F2C09"/>
                  </a:solidFill>
                  <a:latin typeface="Times New Roman" panose="02020603050405020304" pitchFamily="18" charset="0"/>
                  <a:cs typeface="Times New Roman" panose="02020603050405020304" pitchFamily="18" charset="0"/>
                </a:rPr>
                <a:t>三基色</a:t>
              </a:r>
              <a:endParaRPr lang="zh-SG" altLang="en-US" sz="3200" b="1" dirty="0">
                <a:solidFill>
                  <a:srgbClr val="5F2C09"/>
                </a:solidFill>
                <a:latin typeface="Times New Roman" panose="02020603050405020304" pitchFamily="18" charset="0"/>
                <a:cs typeface="Times New Roman" panose="02020603050405020304" pitchFamily="18" charset="0"/>
              </a:endParaRPr>
            </a:p>
          </p:txBody>
        </p:sp>
      </p:grpSp>
      <p:pic>
        <p:nvPicPr>
          <p:cNvPr id="32" name="Picture 2">
            <a:extLst>
              <a:ext uri="{FF2B5EF4-FFF2-40B4-BE49-F238E27FC236}">
                <a16:creationId xmlns:a16="http://schemas.microsoft.com/office/drawing/2014/main" id="{1483B72C-5C41-4E73-BC1A-40BFD9A1F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215" y="1898534"/>
            <a:ext cx="2381249" cy="2338387"/>
          </a:xfrm>
          <a:prstGeom prst="rect">
            <a:avLst/>
          </a:prstGeom>
          <a:noFill/>
          <a:extLst>
            <a:ext uri="{909E8E84-426E-40DD-AFC4-6F175D3DCCD1}">
              <a14:hiddenFill xmlns:a14="http://schemas.microsoft.com/office/drawing/2010/main">
                <a:solidFill>
                  <a:srgbClr val="FFFFFF"/>
                </a:solidFill>
              </a14:hiddenFill>
            </a:ext>
          </a:extLst>
        </p:spPr>
      </p:pic>
      <p:sp>
        <p:nvSpPr>
          <p:cNvPr id="33" name="文本框 32">
            <a:extLst>
              <a:ext uri="{FF2B5EF4-FFF2-40B4-BE49-F238E27FC236}">
                <a16:creationId xmlns:a16="http://schemas.microsoft.com/office/drawing/2014/main" id="{9BE87737-3EA6-4BF6-ADDE-D18E10878D6D}"/>
              </a:ext>
            </a:extLst>
          </p:cNvPr>
          <p:cNvSpPr txBox="1"/>
          <p:nvPr/>
        </p:nvSpPr>
        <p:spPr>
          <a:xfrm>
            <a:off x="1560932" y="2476445"/>
            <a:ext cx="309700" cy="369332"/>
          </a:xfrm>
          <a:prstGeom prst="rect">
            <a:avLst/>
          </a:prstGeom>
          <a:noFill/>
        </p:spPr>
        <p:txBody>
          <a:bodyPr wrap="none" rtlCol="0">
            <a:spAutoFit/>
          </a:bodyPr>
          <a:lstStyle/>
          <a:p>
            <a:r>
              <a:rPr lang="en-US" altLang="zh-CN" dirty="0">
                <a:solidFill>
                  <a:schemeClr val="bg1"/>
                </a:solidFill>
              </a:rPr>
              <a:t>R</a:t>
            </a:r>
            <a:endParaRPr lang="zh-CN" altLang="en-US" dirty="0">
              <a:solidFill>
                <a:schemeClr val="bg1"/>
              </a:solidFill>
            </a:endParaRPr>
          </a:p>
        </p:txBody>
      </p:sp>
      <p:sp>
        <p:nvSpPr>
          <p:cNvPr id="35" name="文本框 34">
            <a:extLst>
              <a:ext uri="{FF2B5EF4-FFF2-40B4-BE49-F238E27FC236}">
                <a16:creationId xmlns:a16="http://schemas.microsoft.com/office/drawing/2014/main" id="{DB1DE3B6-2C6D-4B43-926F-05F516946B3F}"/>
              </a:ext>
            </a:extLst>
          </p:cNvPr>
          <p:cNvSpPr txBox="1"/>
          <p:nvPr/>
        </p:nvSpPr>
        <p:spPr>
          <a:xfrm>
            <a:off x="2554371" y="2482334"/>
            <a:ext cx="330540" cy="369332"/>
          </a:xfrm>
          <a:prstGeom prst="rect">
            <a:avLst/>
          </a:prstGeom>
          <a:noFill/>
        </p:spPr>
        <p:txBody>
          <a:bodyPr wrap="none" rtlCol="0">
            <a:spAutoFit/>
          </a:bodyPr>
          <a:lstStyle/>
          <a:p>
            <a:r>
              <a:rPr lang="en-US" altLang="zh-CN" dirty="0">
                <a:solidFill>
                  <a:schemeClr val="bg1"/>
                </a:solidFill>
              </a:rPr>
              <a:t>G</a:t>
            </a:r>
            <a:endParaRPr lang="zh-CN" altLang="en-US" dirty="0">
              <a:solidFill>
                <a:schemeClr val="bg1"/>
              </a:solidFill>
            </a:endParaRPr>
          </a:p>
        </p:txBody>
      </p:sp>
      <p:sp>
        <p:nvSpPr>
          <p:cNvPr id="36" name="文本框 35">
            <a:extLst>
              <a:ext uri="{FF2B5EF4-FFF2-40B4-BE49-F238E27FC236}">
                <a16:creationId xmlns:a16="http://schemas.microsoft.com/office/drawing/2014/main" id="{9784A165-AA03-47EC-9936-D41A3DF6846A}"/>
              </a:ext>
            </a:extLst>
          </p:cNvPr>
          <p:cNvSpPr txBox="1"/>
          <p:nvPr/>
        </p:nvSpPr>
        <p:spPr>
          <a:xfrm>
            <a:off x="2003931" y="3339191"/>
            <a:ext cx="309700" cy="369332"/>
          </a:xfrm>
          <a:prstGeom prst="rect">
            <a:avLst/>
          </a:prstGeom>
          <a:noFill/>
        </p:spPr>
        <p:txBody>
          <a:bodyPr wrap="none" rtlCol="0">
            <a:spAutoFit/>
          </a:bodyPr>
          <a:lstStyle/>
          <a:p>
            <a:r>
              <a:rPr lang="en-US" altLang="zh-CN" dirty="0">
                <a:solidFill>
                  <a:schemeClr val="bg1"/>
                </a:solidFill>
              </a:rPr>
              <a:t>B</a:t>
            </a:r>
            <a:endParaRPr lang="zh-CN" altLang="en-US" dirty="0">
              <a:solidFill>
                <a:schemeClr val="bg1"/>
              </a:solidFill>
            </a:endParaRPr>
          </a:p>
        </p:txBody>
      </p:sp>
      <p:pic>
        <p:nvPicPr>
          <p:cNvPr id="2050" name="Picture 2">
            <a:extLst>
              <a:ext uri="{FF2B5EF4-FFF2-40B4-BE49-F238E27FC236}">
                <a16:creationId xmlns:a16="http://schemas.microsoft.com/office/drawing/2014/main" id="{E8036F3B-F01A-4B93-AC78-54896D1F2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093" y="1638978"/>
            <a:ext cx="58959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4897E5C-799F-4364-B052-0069A82139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366" y="4705788"/>
            <a:ext cx="37719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91E1460-1690-4401-8B1E-D329C59D16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4068" y="4695967"/>
            <a:ext cx="2627705" cy="1212787"/>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直接箭头连接符 21">
            <a:extLst>
              <a:ext uri="{FF2B5EF4-FFF2-40B4-BE49-F238E27FC236}">
                <a16:creationId xmlns:a16="http://schemas.microsoft.com/office/drawing/2014/main" id="{41397656-7A82-4646-84E1-62E1CAB3B553}"/>
              </a:ext>
            </a:extLst>
          </p:cNvPr>
          <p:cNvCxnSpPr>
            <a:stCxn id="32" idx="3"/>
            <a:endCxn id="2050" idx="1"/>
          </p:cNvCxnSpPr>
          <p:nvPr/>
        </p:nvCxnSpPr>
        <p:spPr>
          <a:xfrm>
            <a:off x="3396464" y="3067728"/>
            <a:ext cx="13386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A455A0C1-705E-4A62-AD97-1F527BDAAA9C}"/>
              </a:ext>
            </a:extLst>
          </p:cNvPr>
          <p:cNvCxnSpPr>
            <a:cxnSpLocks/>
          </p:cNvCxnSpPr>
          <p:nvPr/>
        </p:nvCxnSpPr>
        <p:spPr>
          <a:xfrm flipV="1">
            <a:off x="8381408" y="4517021"/>
            <a:ext cx="427348" cy="18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EC37F09D-2BC7-4D7C-A2CC-C380907F552C}"/>
              </a:ext>
            </a:extLst>
          </p:cNvPr>
          <p:cNvCxnSpPr>
            <a:cxnSpLocks/>
          </p:cNvCxnSpPr>
          <p:nvPr/>
        </p:nvCxnSpPr>
        <p:spPr>
          <a:xfrm>
            <a:off x="6703055" y="4489111"/>
            <a:ext cx="463097" cy="198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80391D53-CE1F-4182-A21B-2BE9E17278C6}"/>
              </a:ext>
            </a:extLst>
          </p:cNvPr>
          <p:cNvSpPr txBox="1"/>
          <p:nvPr/>
        </p:nvSpPr>
        <p:spPr>
          <a:xfrm>
            <a:off x="3312783" y="2698395"/>
            <a:ext cx="1505990" cy="369332"/>
          </a:xfrm>
          <a:prstGeom prst="rect">
            <a:avLst/>
          </a:prstGeom>
          <a:noFill/>
        </p:spPr>
        <p:txBody>
          <a:bodyPr wrap="square" rtlCol="0">
            <a:spAutoFit/>
          </a:bodyPr>
          <a:lstStyle/>
          <a:p>
            <a:r>
              <a:rPr lang="en-US" altLang="zh-CN" dirty="0"/>
              <a:t>Normalization</a:t>
            </a:r>
            <a:endParaRPr lang="zh-CN" altLang="en-US" dirty="0"/>
          </a:p>
        </p:txBody>
      </p:sp>
      <p:sp>
        <p:nvSpPr>
          <p:cNvPr id="50" name="文本框 49">
            <a:extLst>
              <a:ext uri="{FF2B5EF4-FFF2-40B4-BE49-F238E27FC236}">
                <a16:creationId xmlns:a16="http://schemas.microsoft.com/office/drawing/2014/main" id="{8AA32562-C1E5-4648-B749-B8ED11F15303}"/>
              </a:ext>
            </a:extLst>
          </p:cNvPr>
          <p:cNvSpPr txBox="1"/>
          <p:nvPr/>
        </p:nvSpPr>
        <p:spPr>
          <a:xfrm>
            <a:off x="1687594" y="1529202"/>
            <a:ext cx="942374" cy="369332"/>
          </a:xfrm>
          <a:prstGeom prst="rect">
            <a:avLst/>
          </a:prstGeom>
          <a:noFill/>
        </p:spPr>
        <p:txBody>
          <a:bodyPr wrap="none" rtlCol="0">
            <a:spAutoFit/>
          </a:bodyPr>
          <a:lstStyle/>
          <a:p>
            <a:r>
              <a:rPr lang="en-US" altLang="zh-CN" dirty="0"/>
              <a:t>CIE-RGB</a:t>
            </a:r>
            <a:endParaRPr lang="zh-CN" altLang="en-US" dirty="0"/>
          </a:p>
        </p:txBody>
      </p:sp>
      <p:cxnSp>
        <p:nvCxnSpPr>
          <p:cNvPr id="51" name="直接箭头连接符 50">
            <a:extLst>
              <a:ext uri="{FF2B5EF4-FFF2-40B4-BE49-F238E27FC236}">
                <a16:creationId xmlns:a16="http://schemas.microsoft.com/office/drawing/2014/main" id="{EE94FC45-A2AA-4BA9-B717-3495F6D9B4F0}"/>
              </a:ext>
            </a:extLst>
          </p:cNvPr>
          <p:cNvCxnSpPr>
            <a:cxnSpLocks/>
          </p:cNvCxnSpPr>
          <p:nvPr/>
        </p:nvCxnSpPr>
        <p:spPr>
          <a:xfrm flipV="1">
            <a:off x="2205839" y="4274629"/>
            <a:ext cx="1" cy="370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668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A6B1C7-E65E-441A-B387-C62F8BCE2692}"/>
              </a:ext>
            </a:extLst>
          </p:cNvPr>
          <p:cNvPicPr>
            <a:picLocks noChangeAspect="1"/>
          </p:cNvPicPr>
          <p:nvPr/>
        </p:nvPicPr>
        <p:blipFill rotWithShape="1">
          <a:blip r:embed="rId2">
            <a:extLst>
              <a:ext uri="{28A0092B-C50C-407E-A947-70E740481C1C}">
                <a14:useLocalDpi xmlns:a14="http://schemas.microsoft.com/office/drawing/2010/main" val="0"/>
              </a:ext>
            </a:extLst>
          </a:blip>
          <a:srcRect l="24300" t="40306" r="23627" b="40661"/>
          <a:stretch/>
        </p:blipFill>
        <p:spPr>
          <a:xfrm>
            <a:off x="9367365" y="272202"/>
            <a:ext cx="2484934" cy="641827"/>
          </a:xfrm>
          <a:prstGeom prst="rect">
            <a:avLst/>
          </a:prstGeom>
        </p:spPr>
      </p:pic>
      <p:grpSp>
        <p:nvGrpSpPr>
          <p:cNvPr id="4" name="组合 3">
            <a:extLst>
              <a:ext uri="{FF2B5EF4-FFF2-40B4-BE49-F238E27FC236}">
                <a16:creationId xmlns:a16="http://schemas.microsoft.com/office/drawing/2014/main" id="{CE0AE481-0EAC-43F4-B1F1-082D28EF7976}"/>
              </a:ext>
            </a:extLst>
          </p:cNvPr>
          <p:cNvGrpSpPr/>
          <p:nvPr/>
        </p:nvGrpSpPr>
        <p:grpSpPr>
          <a:xfrm>
            <a:off x="434903" y="329254"/>
            <a:ext cx="5847704" cy="584775"/>
            <a:chOff x="434903" y="329254"/>
            <a:chExt cx="5847704" cy="584775"/>
          </a:xfrm>
        </p:grpSpPr>
        <p:grpSp>
          <p:nvGrpSpPr>
            <p:cNvPr id="7" name="组合 6">
              <a:extLst>
                <a:ext uri="{FF2B5EF4-FFF2-40B4-BE49-F238E27FC236}">
                  <a16:creationId xmlns:a16="http://schemas.microsoft.com/office/drawing/2014/main" id="{29ECDB99-80EA-4994-A3B3-92832E04421A}"/>
                </a:ext>
              </a:extLst>
            </p:cNvPr>
            <p:cNvGrpSpPr/>
            <p:nvPr/>
          </p:nvGrpSpPr>
          <p:grpSpPr>
            <a:xfrm>
              <a:off x="434903" y="418808"/>
              <a:ext cx="482808" cy="432771"/>
              <a:chOff x="7977188" y="1874838"/>
              <a:chExt cx="1439863" cy="1290638"/>
            </a:xfrm>
          </p:grpSpPr>
          <p:sp>
            <p:nvSpPr>
              <p:cNvPr id="8" name="Oval 1298">
                <a:extLst>
                  <a:ext uri="{FF2B5EF4-FFF2-40B4-BE49-F238E27FC236}">
                    <a16:creationId xmlns:a16="http://schemas.microsoft.com/office/drawing/2014/main" id="{735E715F-F4E6-47AC-9DEC-CC7B04245D57}"/>
                  </a:ext>
                </a:extLst>
              </p:cNvPr>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99">
                <a:extLst>
                  <a:ext uri="{FF2B5EF4-FFF2-40B4-BE49-F238E27FC236}">
                    <a16:creationId xmlns:a16="http://schemas.microsoft.com/office/drawing/2014/main" id="{B6ED6C27-CDF2-47C7-AF26-C3DF27C02746}"/>
                  </a:ext>
                </a:extLst>
              </p:cNvPr>
              <p:cNvSpPr>
                <a:spLocks/>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00">
                <a:extLst>
                  <a:ext uri="{FF2B5EF4-FFF2-40B4-BE49-F238E27FC236}">
                    <a16:creationId xmlns:a16="http://schemas.microsoft.com/office/drawing/2014/main" id="{5C148259-849A-419D-94D5-DED51BF7BDD5}"/>
                  </a:ext>
                </a:extLst>
              </p:cNvPr>
              <p:cNvSpPr>
                <a:spLocks/>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01">
                <a:extLst>
                  <a:ext uri="{FF2B5EF4-FFF2-40B4-BE49-F238E27FC236}">
                    <a16:creationId xmlns:a16="http://schemas.microsoft.com/office/drawing/2014/main" id="{1D4CAC52-BAFD-4607-AA45-1E20A1E5EF71}"/>
                  </a:ext>
                </a:extLst>
              </p:cNvPr>
              <p:cNvSpPr>
                <a:spLocks/>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02">
                <a:extLst>
                  <a:ext uri="{FF2B5EF4-FFF2-40B4-BE49-F238E27FC236}">
                    <a16:creationId xmlns:a16="http://schemas.microsoft.com/office/drawing/2014/main" id="{5C8566C4-AF95-4C15-8AE4-2F424DF4E88E}"/>
                  </a:ext>
                </a:extLst>
              </p:cNvPr>
              <p:cNvSpPr>
                <a:spLocks/>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03">
                <a:extLst>
                  <a:ext uri="{FF2B5EF4-FFF2-40B4-BE49-F238E27FC236}">
                    <a16:creationId xmlns:a16="http://schemas.microsoft.com/office/drawing/2014/main" id="{40E35437-3DA5-47F2-ADB5-AB84D5F11279}"/>
                  </a:ext>
                </a:extLst>
              </p:cNvPr>
              <p:cNvSpPr>
                <a:spLocks/>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04">
                <a:extLst>
                  <a:ext uri="{FF2B5EF4-FFF2-40B4-BE49-F238E27FC236}">
                    <a16:creationId xmlns:a16="http://schemas.microsoft.com/office/drawing/2014/main" id="{B18B63D0-EF1C-424F-ADB5-B86ECC249281}"/>
                  </a:ext>
                </a:extLst>
              </p:cNvPr>
              <p:cNvSpPr>
                <a:spLocks/>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05">
                <a:extLst>
                  <a:ext uri="{FF2B5EF4-FFF2-40B4-BE49-F238E27FC236}">
                    <a16:creationId xmlns:a16="http://schemas.microsoft.com/office/drawing/2014/main" id="{BBF63291-CCAC-4D7E-AE72-D9EA312E8240}"/>
                  </a:ext>
                </a:extLst>
              </p:cNvPr>
              <p:cNvSpPr>
                <a:spLocks/>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15">
              <a:extLst>
                <a:ext uri="{FF2B5EF4-FFF2-40B4-BE49-F238E27FC236}">
                  <a16:creationId xmlns:a16="http://schemas.microsoft.com/office/drawing/2014/main" id="{E3B60880-0F45-4EA9-BC8C-C3D4713C4AD1}"/>
                </a:ext>
              </a:extLst>
            </p:cNvPr>
            <p:cNvSpPr txBox="1"/>
            <p:nvPr/>
          </p:nvSpPr>
          <p:spPr>
            <a:xfrm>
              <a:off x="935810" y="329254"/>
              <a:ext cx="5346797" cy="584775"/>
            </a:xfrm>
            <a:prstGeom prst="rect">
              <a:avLst/>
            </a:prstGeom>
            <a:noFill/>
          </p:spPr>
          <p:txBody>
            <a:bodyPr wrap="square" rtlCol="0">
              <a:spAutoFit/>
            </a:bodyPr>
            <a:lstStyle/>
            <a:p>
              <a:r>
                <a:rPr lang="zh-CN" altLang="en-US" sz="3200" b="1" dirty="0">
                  <a:solidFill>
                    <a:srgbClr val="5F2C09"/>
                  </a:solidFill>
                  <a:latin typeface="Times New Roman" panose="02020603050405020304" pitchFamily="18" charset="0"/>
                  <a:cs typeface="Times New Roman" panose="02020603050405020304" pitchFamily="18" charset="0"/>
                </a:rPr>
                <a:t>三基色变换</a:t>
              </a:r>
              <a:endParaRPr lang="zh-SG" altLang="en-US" sz="3200" b="1" dirty="0">
                <a:solidFill>
                  <a:srgbClr val="5F2C09"/>
                </a:solidFill>
                <a:latin typeface="Times New Roman" panose="02020603050405020304" pitchFamily="18" charset="0"/>
                <a:cs typeface="Times New Roman" panose="02020603050405020304" pitchFamily="18" charset="0"/>
              </a:endParaRPr>
            </a:p>
          </p:txBody>
        </p:sp>
      </p:grpSp>
      <p:pic>
        <p:nvPicPr>
          <p:cNvPr id="18" name="内容占位符 6" descr="D:\大一\微小卫星\研究报告2\sedutu.pngsedutu">
            <a:extLst>
              <a:ext uri="{FF2B5EF4-FFF2-40B4-BE49-F238E27FC236}">
                <a16:creationId xmlns:a16="http://schemas.microsoft.com/office/drawing/2014/main" id="{31375A3B-B180-4C44-98AC-65DE33B31BC6}"/>
              </a:ext>
            </a:extLst>
          </p:cNvPr>
          <p:cNvPicPr>
            <a:picLocks noChangeAspect="1"/>
          </p:cNvPicPr>
          <p:nvPr/>
        </p:nvPicPr>
        <p:blipFill>
          <a:blip r:embed="rId3"/>
          <a:srcRect/>
          <a:stretch>
            <a:fillRect/>
          </a:stretch>
        </p:blipFill>
        <p:spPr>
          <a:xfrm>
            <a:off x="670718" y="1243965"/>
            <a:ext cx="4233545" cy="4370070"/>
          </a:xfrm>
          <a:prstGeom prst="rect">
            <a:avLst/>
          </a:prstGeom>
        </p:spPr>
      </p:pic>
      <p:sp>
        <p:nvSpPr>
          <p:cNvPr id="2" name="文本框 1">
            <a:extLst>
              <a:ext uri="{FF2B5EF4-FFF2-40B4-BE49-F238E27FC236}">
                <a16:creationId xmlns:a16="http://schemas.microsoft.com/office/drawing/2014/main" id="{574B95EE-6F93-4311-986E-04923496FABD}"/>
              </a:ext>
            </a:extLst>
          </p:cNvPr>
          <p:cNvSpPr txBox="1"/>
          <p:nvPr/>
        </p:nvSpPr>
        <p:spPr>
          <a:xfrm>
            <a:off x="7287739" y="1243965"/>
            <a:ext cx="887231" cy="369332"/>
          </a:xfrm>
          <a:prstGeom prst="rect">
            <a:avLst/>
          </a:prstGeom>
          <a:noFill/>
        </p:spPr>
        <p:txBody>
          <a:bodyPr wrap="none" rtlCol="0">
            <a:spAutoFit/>
          </a:bodyPr>
          <a:lstStyle/>
          <a:p>
            <a:r>
              <a:rPr lang="en-US" altLang="zh-CN" dirty="0"/>
              <a:t>CIE-XYZ</a:t>
            </a:r>
            <a:endParaRPr lang="zh-CN" altLang="en-US" dirty="0"/>
          </a:p>
        </p:txBody>
      </p:sp>
      <p:sp>
        <p:nvSpPr>
          <p:cNvPr id="5" name="文本框 4">
            <a:extLst>
              <a:ext uri="{FF2B5EF4-FFF2-40B4-BE49-F238E27FC236}">
                <a16:creationId xmlns:a16="http://schemas.microsoft.com/office/drawing/2014/main" id="{DFE1BF16-6A8E-4608-BEB1-5A0C78F5B3ED}"/>
              </a:ext>
            </a:extLst>
          </p:cNvPr>
          <p:cNvSpPr txBox="1"/>
          <p:nvPr/>
        </p:nvSpPr>
        <p:spPr>
          <a:xfrm>
            <a:off x="5854045" y="1243965"/>
            <a:ext cx="668260" cy="369332"/>
          </a:xfrm>
          <a:prstGeom prst="rect">
            <a:avLst/>
          </a:prstGeom>
          <a:noFill/>
        </p:spPr>
        <p:txBody>
          <a:bodyPr wrap="none" rtlCol="0">
            <a:spAutoFit/>
          </a:bodyPr>
          <a:lstStyle/>
          <a:p>
            <a:r>
              <a:rPr lang="en-US" altLang="zh-CN" dirty="0"/>
              <a:t>sRGB</a:t>
            </a:r>
            <a:endParaRPr lang="zh-CN" altLang="en-US" dirty="0"/>
          </a:p>
        </p:txBody>
      </p:sp>
      <p:sp>
        <p:nvSpPr>
          <p:cNvPr id="6" name="文本框 5">
            <a:extLst>
              <a:ext uri="{FF2B5EF4-FFF2-40B4-BE49-F238E27FC236}">
                <a16:creationId xmlns:a16="http://schemas.microsoft.com/office/drawing/2014/main" id="{9DB49108-F760-458D-B383-C4F445F2CDAB}"/>
              </a:ext>
            </a:extLst>
          </p:cNvPr>
          <p:cNvSpPr txBox="1"/>
          <p:nvPr/>
        </p:nvSpPr>
        <p:spPr>
          <a:xfrm>
            <a:off x="8938850" y="1243965"/>
            <a:ext cx="857029" cy="369332"/>
          </a:xfrm>
          <a:prstGeom prst="rect">
            <a:avLst/>
          </a:prstGeom>
          <a:noFill/>
        </p:spPr>
        <p:txBody>
          <a:bodyPr wrap="none" rtlCol="0">
            <a:spAutoFit/>
          </a:bodyPr>
          <a:lstStyle/>
          <a:p>
            <a:r>
              <a:rPr lang="en-US" altLang="zh-CN" dirty="0"/>
              <a:t>CIE-</a:t>
            </a:r>
            <a:r>
              <a:rPr lang="en-US" altLang="zh-CN" dirty="0" err="1"/>
              <a:t>xYy</a:t>
            </a:r>
            <a:endParaRPr lang="zh-CN" altLang="en-US" dirty="0"/>
          </a:p>
        </p:txBody>
      </p:sp>
      <p:cxnSp>
        <p:nvCxnSpPr>
          <p:cNvPr id="20" name="直接箭头连接符 19">
            <a:extLst>
              <a:ext uri="{FF2B5EF4-FFF2-40B4-BE49-F238E27FC236}">
                <a16:creationId xmlns:a16="http://schemas.microsoft.com/office/drawing/2014/main" id="{0E8C2336-1832-46EF-89DE-CA4E16EC30AA}"/>
              </a:ext>
            </a:extLst>
          </p:cNvPr>
          <p:cNvCxnSpPr>
            <a:stCxn id="5" idx="3"/>
            <a:endCxn id="2" idx="1"/>
          </p:cNvCxnSpPr>
          <p:nvPr/>
        </p:nvCxnSpPr>
        <p:spPr>
          <a:xfrm>
            <a:off x="6522305" y="1428631"/>
            <a:ext cx="7654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73F11C2-368E-4363-953D-12C58051BDCE}"/>
              </a:ext>
            </a:extLst>
          </p:cNvPr>
          <p:cNvCxnSpPr/>
          <p:nvPr/>
        </p:nvCxnSpPr>
        <p:spPr>
          <a:xfrm>
            <a:off x="8173416" y="1425959"/>
            <a:ext cx="7654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EE94FB62-F279-4630-B6F7-9598E7056925}"/>
              </a:ext>
            </a:extLst>
          </p:cNvPr>
          <p:cNvSpPr txBox="1"/>
          <p:nvPr/>
        </p:nvSpPr>
        <p:spPr>
          <a:xfrm>
            <a:off x="5739382" y="2901965"/>
            <a:ext cx="2331279" cy="369332"/>
          </a:xfrm>
          <a:prstGeom prst="rect">
            <a:avLst/>
          </a:prstGeom>
          <a:noFill/>
        </p:spPr>
        <p:txBody>
          <a:bodyPr wrap="square" rtlCol="0">
            <a:spAutoFit/>
          </a:bodyPr>
          <a:lstStyle/>
          <a:p>
            <a:r>
              <a:rPr lang="en-US" altLang="zh-CN" dirty="0"/>
              <a:t>Color Space Correction</a:t>
            </a:r>
            <a:endParaRPr lang="zh-CN" altLang="en-US" dirty="0"/>
          </a:p>
        </p:txBody>
      </p:sp>
      <p:sp>
        <p:nvSpPr>
          <p:cNvPr id="26" name="文本框 25">
            <a:extLst>
              <a:ext uri="{FF2B5EF4-FFF2-40B4-BE49-F238E27FC236}">
                <a16:creationId xmlns:a16="http://schemas.microsoft.com/office/drawing/2014/main" id="{469A4415-9288-45D7-8DCF-8DE4E2A3FCF7}"/>
              </a:ext>
            </a:extLst>
          </p:cNvPr>
          <p:cNvSpPr txBox="1"/>
          <p:nvPr/>
        </p:nvSpPr>
        <p:spPr>
          <a:xfrm>
            <a:off x="7861374" y="601438"/>
            <a:ext cx="1505990" cy="369332"/>
          </a:xfrm>
          <a:prstGeom prst="rect">
            <a:avLst/>
          </a:prstGeom>
          <a:noFill/>
        </p:spPr>
        <p:txBody>
          <a:bodyPr wrap="none" rtlCol="0">
            <a:spAutoFit/>
          </a:bodyPr>
          <a:lstStyle/>
          <a:p>
            <a:r>
              <a:rPr lang="en-US" altLang="zh-CN" dirty="0"/>
              <a:t>Normalization</a:t>
            </a:r>
            <a:endParaRPr lang="zh-CN" altLang="en-US" dirty="0"/>
          </a:p>
        </p:txBody>
      </p:sp>
      <p:cxnSp>
        <p:nvCxnSpPr>
          <p:cNvPr id="27" name="直接箭头连接符 26">
            <a:extLst>
              <a:ext uri="{FF2B5EF4-FFF2-40B4-BE49-F238E27FC236}">
                <a16:creationId xmlns:a16="http://schemas.microsoft.com/office/drawing/2014/main" id="{1B049939-3507-45E3-86F5-B11868F80B0D}"/>
              </a:ext>
            </a:extLst>
          </p:cNvPr>
          <p:cNvCxnSpPr>
            <a:cxnSpLocks/>
          </p:cNvCxnSpPr>
          <p:nvPr/>
        </p:nvCxnSpPr>
        <p:spPr>
          <a:xfrm flipV="1">
            <a:off x="6865330" y="1445721"/>
            <a:ext cx="0" cy="515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B5DEA84D-12CE-4617-8D7E-708A78D81417}"/>
              </a:ext>
            </a:extLst>
          </p:cNvPr>
          <p:cNvCxnSpPr>
            <a:cxnSpLocks/>
          </p:cNvCxnSpPr>
          <p:nvPr/>
        </p:nvCxnSpPr>
        <p:spPr>
          <a:xfrm>
            <a:off x="8556133" y="894267"/>
            <a:ext cx="0" cy="531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7E2D630D-1CDB-44A2-8B4A-ACD55072884B}"/>
              </a:ext>
            </a:extLst>
          </p:cNvPr>
          <p:cNvPicPr>
            <a:picLocks noChangeAspect="1"/>
          </p:cNvPicPr>
          <p:nvPr/>
        </p:nvPicPr>
        <p:blipFill>
          <a:blip r:embed="rId4"/>
          <a:stretch>
            <a:fillRect/>
          </a:stretch>
        </p:blipFill>
        <p:spPr>
          <a:xfrm>
            <a:off x="5047032" y="1989756"/>
            <a:ext cx="3636593" cy="912209"/>
          </a:xfrm>
          <a:prstGeom prst="rect">
            <a:avLst/>
          </a:prstGeom>
        </p:spPr>
      </p:pic>
      <p:sp>
        <p:nvSpPr>
          <p:cNvPr id="41" name="文本占位符 5">
            <a:extLst>
              <a:ext uri="{FF2B5EF4-FFF2-40B4-BE49-F238E27FC236}">
                <a16:creationId xmlns:a16="http://schemas.microsoft.com/office/drawing/2014/main" id="{DE837B7C-73B2-46B1-9619-1376A22835BE}"/>
              </a:ext>
            </a:extLst>
          </p:cNvPr>
          <p:cNvSpPr txBox="1">
            <a:spLocks/>
          </p:cNvSpPr>
          <p:nvPr/>
        </p:nvSpPr>
        <p:spPr>
          <a:xfrm>
            <a:off x="5401704" y="3667043"/>
            <a:ext cx="3154429" cy="229669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600" i="0" u="none" strike="noStrike" kern="1200" cap="none" spc="0" normalizeH="0" baseline="0" noProof="0" dirty="0">
                <a:ln>
                  <a:noFill/>
                </a:ln>
                <a:solidFill>
                  <a:sysClr val="windowText" lastClr="000000"/>
                </a:solidFill>
                <a:effectLst/>
                <a:uLnTx/>
                <a:uFillTx/>
                <a:latin typeface="Calibri"/>
                <a:ea typeface="微软雅黑" panose="020B0503020204020204" pitchFamily="34" charset="-122"/>
                <a:cs typeface="+mn-cs"/>
              </a:rPr>
              <a:t> </a:t>
            </a:r>
            <a:r>
              <a:rPr kumimoji="0" lang="en-US" altLang="zh-CN" sz="1600" i="0" u="none" strike="noStrike" kern="1200" cap="none" spc="0" normalizeH="0" baseline="0" noProof="0" dirty="0" err="1">
                <a:ln>
                  <a:noFill/>
                </a:ln>
                <a:solidFill>
                  <a:sysClr val="windowText" lastClr="000000"/>
                </a:solidFill>
                <a:effectLst/>
                <a:uLnTx/>
                <a:uFillTx/>
                <a:latin typeface="Calibri"/>
                <a:ea typeface="微软雅黑" panose="020B0503020204020204" pitchFamily="34" charset="-122"/>
                <a:cs typeface="+mn-cs"/>
              </a:rPr>
              <a:t>基底变换的方式是利用矩阵乘法。已知新三原色波长，便可通过色度图分别读取其xyz坐标</a:t>
            </a:r>
            <a:r>
              <a:rPr kumimoji="0" lang="en-US" altLang="zh-CN" sz="1600" i="0" u="none" strike="noStrike" kern="1200" cap="none" spc="0" normalizeH="0" baseline="0" noProof="0" dirty="0">
                <a:ln>
                  <a:noFill/>
                </a:ln>
                <a:solidFill>
                  <a:sysClr val="windowText" lastClr="000000"/>
                </a:solidFill>
                <a:effectLst/>
                <a:uLnTx/>
                <a:uFillTx/>
                <a:latin typeface="Calibri"/>
                <a:ea typeface="微软雅黑" panose="020B0503020204020204" pitchFamily="34" charset="-122"/>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solidFill>
                  <a:sysClr val="windowText" lastClr="000000"/>
                </a:solidFill>
                <a:latin typeface="Calibri"/>
                <a:ea typeface="微软雅黑" panose="020B0503020204020204" pitchFamily="34" charset="-122"/>
              </a:rPr>
              <a:t>U</a:t>
            </a:r>
            <a:r>
              <a:rPr kumimoji="0" lang="zh-CN" altLang="en-US" sz="1600" i="0" u="none" strike="noStrike" kern="1200" cap="none" spc="0" normalizeH="0" baseline="0" noProof="0" dirty="0">
                <a:ln>
                  <a:noFill/>
                </a:ln>
                <a:solidFill>
                  <a:sysClr val="windowText" lastClr="000000"/>
                </a:solidFill>
                <a:effectLst/>
                <a:uLnTx/>
                <a:uFillTx/>
                <a:latin typeface="Calibri"/>
                <a:ea typeface="微软雅黑" panose="020B0503020204020204" pitchFamily="34" charset="-122"/>
                <a:cs typeface="+mn-cs"/>
              </a:rPr>
              <a:t>(0.1650,0.0104,0.8246),</a:t>
            </a:r>
            <a:r>
              <a:rPr lang="zh-CN" altLang="en-US" dirty="0">
                <a:solidFill>
                  <a:sysClr val="windowText" lastClr="000000"/>
                </a:solidFill>
                <a:latin typeface="Calibri"/>
                <a:ea typeface="微软雅黑" panose="020B0503020204020204" pitchFamily="34" charset="-122"/>
              </a:rPr>
              <a:t>（</a:t>
            </a:r>
            <a:r>
              <a:rPr lang="en-US" altLang="zh-CN" dirty="0">
                <a:solidFill>
                  <a:sysClr val="windowText" lastClr="000000"/>
                </a:solidFill>
                <a:latin typeface="Calibri"/>
                <a:ea typeface="微软雅黑" panose="020B0503020204020204" pitchFamily="34" charset="-122"/>
              </a:rPr>
              <a:t>Purple</a:t>
            </a:r>
            <a:r>
              <a:rPr lang="zh-CN" altLang="en-US" dirty="0">
                <a:solidFill>
                  <a:sysClr val="windowText" lastClr="000000"/>
                </a:solidFill>
                <a:latin typeface="Calibri"/>
                <a:ea typeface="微软雅黑" panose="020B0503020204020204" pitchFamily="34" charset="-122"/>
              </a:rPr>
              <a:t>）</a:t>
            </a:r>
            <a:endParaRPr kumimoji="0" lang="en-US" altLang="zh-CN" sz="1600" i="0" u="none" strike="noStrike" kern="1200" cap="none" spc="0" normalizeH="0" baseline="0" noProof="0" dirty="0">
              <a:ln>
                <a:noFill/>
              </a:ln>
              <a:solidFill>
                <a:sysClr val="windowText" lastClr="000000"/>
              </a:solidFill>
              <a:effectLst/>
              <a:uLnTx/>
              <a:uFillTx/>
              <a:latin typeface="Calibri"/>
              <a:ea typeface="微软雅黑" panose="020B0503020204020204" pitchFamily="34"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solidFill>
                  <a:sysClr val="windowText" lastClr="000000"/>
                </a:solidFill>
                <a:latin typeface="Calibri"/>
                <a:ea typeface="微软雅黑" panose="020B0503020204020204" pitchFamily="34" charset="-122"/>
              </a:rPr>
              <a:t>V</a:t>
            </a:r>
            <a:r>
              <a:rPr kumimoji="0" lang="zh-CN" altLang="en-US" sz="1600" i="0" u="none" strike="noStrike" kern="1200" cap="none" spc="0" normalizeH="0" baseline="0" noProof="0" dirty="0">
                <a:ln>
                  <a:noFill/>
                </a:ln>
                <a:solidFill>
                  <a:sysClr val="windowText" lastClr="000000"/>
                </a:solidFill>
                <a:effectLst/>
                <a:uLnTx/>
                <a:uFillTx/>
                <a:latin typeface="Calibri"/>
                <a:ea typeface="微软雅黑" panose="020B0503020204020204" pitchFamily="34" charset="-122"/>
                <a:cs typeface="+mn-cs"/>
              </a:rPr>
              <a:t>(0.3550,0.6416,0.034),</a:t>
            </a:r>
            <a:r>
              <a:rPr lang="zh-CN" altLang="en-US" dirty="0">
                <a:solidFill>
                  <a:sysClr val="windowText" lastClr="000000"/>
                </a:solidFill>
                <a:latin typeface="Calibri"/>
                <a:ea typeface="微软雅黑" panose="020B0503020204020204" pitchFamily="34" charset="-122"/>
              </a:rPr>
              <a:t>（</a:t>
            </a:r>
            <a:r>
              <a:rPr lang="en-US" altLang="zh-CN" dirty="0">
                <a:solidFill>
                  <a:sysClr val="windowText" lastClr="000000"/>
                </a:solidFill>
                <a:latin typeface="Calibri"/>
                <a:ea typeface="微软雅黑" panose="020B0503020204020204" pitchFamily="34" charset="-122"/>
              </a:rPr>
              <a:t>Green</a:t>
            </a:r>
            <a:r>
              <a:rPr lang="zh-CN" altLang="en-US" dirty="0">
                <a:solidFill>
                  <a:sysClr val="windowText" lastClr="000000"/>
                </a:solidFill>
                <a:latin typeface="Calibri"/>
                <a:ea typeface="微软雅黑" panose="020B0503020204020204" pitchFamily="34" charset="-122"/>
              </a:rPr>
              <a:t>）</a:t>
            </a:r>
            <a:endParaRPr kumimoji="0" lang="en-US" altLang="zh-CN" sz="1600" i="0" u="none" strike="noStrike" kern="1200" cap="none" spc="0" normalizeH="0" baseline="0" noProof="0" dirty="0">
              <a:ln>
                <a:noFill/>
              </a:ln>
              <a:solidFill>
                <a:sysClr val="windowText" lastClr="000000"/>
              </a:solidFill>
              <a:effectLst/>
              <a:uLnTx/>
              <a:uFillTx/>
              <a:latin typeface="Calibri"/>
              <a:ea typeface="微软雅黑" panose="020B0503020204020204" pitchFamily="34"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solidFill>
                  <a:sysClr val="windowText" lastClr="000000"/>
                </a:solidFill>
                <a:latin typeface="Calibri"/>
                <a:ea typeface="微软雅黑" panose="020B0503020204020204" pitchFamily="34" charset="-122"/>
              </a:rPr>
              <a:t>W</a:t>
            </a:r>
            <a:r>
              <a:rPr kumimoji="0" lang="zh-CN" altLang="en-US" sz="1600" i="0" u="none" strike="noStrike" kern="1200" cap="none" spc="0" normalizeH="0" baseline="0" noProof="0" dirty="0">
                <a:ln>
                  <a:noFill/>
                </a:ln>
                <a:solidFill>
                  <a:sysClr val="windowText" lastClr="000000"/>
                </a:solidFill>
                <a:effectLst/>
                <a:uLnTx/>
                <a:uFillTx/>
                <a:latin typeface="Calibri"/>
                <a:ea typeface="微软雅黑" panose="020B0503020204020204" pitchFamily="34" charset="-122"/>
                <a:cs typeface="+mn-cs"/>
              </a:rPr>
              <a:t>(0.7079,0.2920,0.0001)（</a:t>
            </a:r>
            <a:r>
              <a:rPr kumimoji="0" lang="en-US" altLang="zh-CN" sz="1600" i="0" u="none" strike="noStrike" kern="1200" cap="none" spc="0" normalizeH="0" baseline="0" noProof="0" dirty="0">
                <a:ln>
                  <a:noFill/>
                </a:ln>
                <a:solidFill>
                  <a:sysClr val="windowText" lastClr="000000"/>
                </a:solidFill>
                <a:effectLst/>
                <a:uLnTx/>
                <a:uFillTx/>
                <a:latin typeface="Calibri"/>
                <a:ea typeface="微软雅黑" panose="020B0503020204020204" pitchFamily="34" charset="-122"/>
                <a:cs typeface="+mn-cs"/>
              </a:rPr>
              <a:t>Red</a:t>
            </a:r>
            <a:r>
              <a:rPr kumimoji="0" lang="zh-CN" altLang="en-US" sz="1600" i="0" u="none" strike="noStrike" kern="1200" cap="none" spc="0" normalizeH="0" baseline="0" noProof="0" dirty="0">
                <a:ln>
                  <a:noFill/>
                </a:ln>
                <a:solidFill>
                  <a:sysClr val="windowText" lastClr="000000"/>
                </a:solidFill>
                <a:effectLst/>
                <a:uLnTx/>
                <a:uFillTx/>
                <a:latin typeface="Calibri"/>
                <a:ea typeface="微软雅黑" panose="020B0503020204020204" pitchFamily="34" charset="-122"/>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600" i="0" u="none" strike="noStrike" kern="1200" cap="none" spc="0" normalizeH="0" baseline="0" noProof="0" dirty="0">
                <a:ln>
                  <a:noFill/>
                </a:ln>
                <a:solidFill>
                  <a:sysClr val="windowText" lastClr="000000"/>
                </a:solidFill>
                <a:effectLst/>
                <a:uLnTx/>
                <a:uFillTx/>
                <a:latin typeface="Calibri"/>
                <a:ea typeface="微软雅黑" panose="020B0503020204020204" pitchFamily="34" charset="-122"/>
                <a:cs typeface="+mn-cs"/>
              </a:rPr>
              <a:t>因此该变换矩阵为：</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en-US" sz="1600" b="1" i="0" u="none" strike="noStrike" kern="1200" cap="none" spc="0" normalizeH="0" baseline="0" noProof="0" dirty="0">
              <a:ln>
                <a:noFill/>
              </a:ln>
              <a:solidFill>
                <a:sysClr val="windowText" lastClr="000000"/>
              </a:solidFill>
              <a:effectLst/>
              <a:uLnTx/>
              <a:uFillTx/>
              <a:latin typeface="Calibri"/>
              <a:ea typeface="微软雅黑" panose="020B0503020204020204" pitchFamily="34" charset="-122"/>
              <a:cs typeface="+mn-cs"/>
            </a:endParaRPr>
          </a:p>
        </p:txBody>
      </p:sp>
      <p:pic>
        <p:nvPicPr>
          <p:cNvPr id="42" name="图片 41" descr="QQ截图20201206130832">
            <a:extLst>
              <a:ext uri="{FF2B5EF4-FFF2-40B4-BE49-F238E27FC236}">
                <a16:creationId xmlns:a16="http://schemas.microsoft.com/office/drawing/2014/main" id="{66D73E73-3BF8-45AD-993F-689F66277CBA}"/>
              </a:ext>
            </a:extLst>
          </p:cNvPr>
          <p:cNvPicPr>
            <a:picLocks noChangeAspect="1"/>
          </p:cNvPicPr>
          <p:nvPr/>
        </p:nvPicPr>
        <p:blipFill>
          <a:blip r:embed="rId5"/>
          <a:stretch>
            <a:fillRect/>
          </a:stretch>
        </p:blipFill>
        <p:spPr>
          <a:xfrm>
            <a:off x="8956699" y="5029733"/>
            <a:ext cx="2895600" cy="923925"/>
          </a:xfrm>
          <a:prstGeom prst="rect">
            <a:avLst/>
          </a:prstGeom>
        </p:spPr>
      </p:pic>
      <p:sp>
        <p:nvSpPr>
          <p:cNvPr id="47" name="矩形: 圆角 46">
            <a:extLst>
              <a:ext uri="{FF2B5EF4-FFF2-40B4-BE49-F238E27FC236}">
                <a16:creationId xmlns:a16="http://schemas.microsoft.com/office/drawing/2014/main" id="{2EC05139-C357-4875-A5A0-4E61217E59B0}"/>
              </a:ext>
            </a:extLst>
          </p:cNvPr>
          <p:cNvSpPr/>
          <p:nvPr/>
        </p:nvSpPr>
        <p:spPr>
          <a:xfrm>
            <a:off x="5303953" y="3460731"/>
            <a:ext cx="3379671" cy="25030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descr="QQ截图20201206130905">
            <a:extLst>
              <a:ext uri="{FF2B5EF4-FFF2-40B4-BE49-F238E27FC236}">
                <a16:creationId xmlns:a16="http://schemas.microsoft.com/office/drawing/2014/main" id="{BBD54355-8CBE-4111-86FC-85EDC1E2D549}"/>
              </a:ext>
            </a:extLst>
          </p:cNvPr>
          <p:cNvPicPr>
            <a:picLocks noChangeAspect="1"/>
          </p:cNvPicPr>
          <p:nvPr/>
        </p:nvPicPr>
        <p:blipFill>
          <a:blip r:embed="rId6"/>
          <a:stretch>
            <a:fillRect/>
          </a:stretch>
        </p:blipFill>
        <p:spPr>
          <a:xfrm>
            <a:off x="8827353" y="2862895"/>
            <a:ext cx="3135630" cy="1477645"/>
          </a:xfrm>
          <a:prstGeom prst="rect">
            <a:avLst/>
          </a:prstGeom>
        </p:spPr>
      </p:pic>
      <p:cxnSp>
        <p:nvCxnSpPr>
          <p:cNvPr id="49" name="直接箭头连接符 48">
            <a:extLst>
              <a:ext uri="{FF2B5EF4-FFF2-40B4-BE49-F238E27FC236}">
                <a16:creationId xmlns:a16="http://schemas.microsoft.com/office/drawing/2014/main" id="{984FD0B5-A299-4C58-9F87-1CF450FCBAE0}"/>
              </a:ext>
            </a:extLst>
          </p:cNvPr>
          <p:cNvCxnSpPr>
            <a:cxnSpLocks/>
          </p:cNvCxnSpPr>
          <p:nvPr/>
        </p:nvCxnSpPr>
        <p:spPr>
          <a:xfrm>
            <a:off x="8070661" y="5711565"/>
            <a:ext cx="8668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E04C545B-3032-4927-97B9-F612F16B71CB}"/>
              </a:ext>
            </a:extLst>
          </p:cNvPr>
          <p:cNvCxnSpPr>
            <a:cxnSpLocks/>
          </p:cNvCxnSpPr>
          <p:nvPr/>
        </p:nvCxnSpPr>
        <p:spPr>
          <a:xfrm flipV="1">
            <a:off x="10408687" y="4434419"/>
            <a:ext cx="0" cy="515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A009615-B90D-4B66-B5EB-E201744A75D7}"/>
              </a:ext>
            </a:extLst>
          </p:cNvPr>
          <p:cNvGrpSpPr/>
          <p:nvPr/>
        </p:nvGrpSpPr>
        <p:grpSpPr>
          <a:xfrm>
            <a:off x="9881512" y="1396253"/>
            <a:ext cx="1416900" cy="1372763"/>
            <a:chOff x="1015215" y="1898534"/>
            <a:chExt cx="2381249" cy="2338387"/>
          </a:xfrm>
        </p:grpSpPr>
        <p:pic>
          <p:nvPicPr>
            <p:cNvPr id="52" name="Picture 2">
              <a:extLst>
                <a:ext uri="{FF2B5EF4-FFF2-40B4-BE49-F238E27FC236}">
                  <a16:creationId xmlns:a16="http://schemas.microsoft.com/office/drawing/2014/main" id="{1B96FD00-41FD-4677-8838-475A227B9B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5215" y="1898534"/>
              <a:ext cx="2381249" cy="2338387"/>
            </a:xfrm>
            <a:prstGeom prst="rect">
              <a:avLst/>
            </a:prstGeom>
            <a:noFill/>
            <a:extLst>
              <a:ext uri="{909E8E84-426E-40DD-AFC4-6F175D3DCCD1}">
                <a14:hiddenFill xmlns:a14="http://schemas.microsoft.com/office/drawing/2010/main">
                  <a:solidFill>
                    <a:srgbClr val="FFFFFF"/>
                  </a:solidFill>
                </a14:hiddenFill>
              </a:ext>
            </a:extLst>
          </p:spPr>
        </p:pic>
        <p:sp>
          <p:nvSpPr>
            <p:cNvPr id="53" name="文本框 52">
              <a:extLst>
                <a:ext uri="{FF2B5EF4-FFF2-40B4-BE49-F238E27FC236}">
                  <a16:creationId xmlns:a16="http://schemas.microsoft.com/office/drawing/2014/main" id="{86CD02CF-6239-402E-B8D6-768C167A13CA}"/>
                </a:ext>
              </a:extLst>
            </p:cNvPr>
            <p:cNvSpPr txBox="1"/>
            <p:nvPr/>
          </p:nvSpPr>
          <p:spPr>
            <a:xfrm>
              <a:off x="1560932" y="2476445"/>
              <a:ext cx="309700" cy="369332"/>
            </a:xfrm>
            <a:prstGeom prst="rect">
              <a:avLst/>
            </a:prstGeom>
            <a:noFill/>
          </p:spPr>
          <p:txBody>
            <a:bodyPr wrap="none" rtlCol="0">
              <a:spAutoFit/>
            </a:bodyPr>
            <a:lstStyle/>
            <a:p>
              <a:r>
                <a:rPr lang="en-US" altLang="zh-CN" dirty="0">
                  <a:solidFill>
                    <a:schemeClr val="bg1"/>
                  </a:solidFill>
                </a:rPr>
                <a:t>R</a:t>
              </a:r>
              <a:endParaRPr lang="zh-CN" altLang="en-US" dirty="0">
                <a:solidFill>
                  <a:schemeClr val="bg1"/>
                </a:solidFill>
              </a:endParaRPr>
            </a:p>
          </p:txBody>
        </p:sp>
        <p:sp>
          <p:nvSpPr>
            <p:cNvPr id="54" name="文本框 53">
              <a:extLst>
                <a:ext uri="{FF2B5EF4-FFF2-40B4-BE49-F238E27FC236}">
                  <a16:creationId xmlns:a16="http://schemas.microsoft.com/office/drawing/2014/main" id="{0B7482BE-A6A4-4A2C-8030-7CCB315E1B25}"/>
                </a:ext>
              </a:extLst>
            </p:cNvPr>
            <p:cNvSpPr txBox="1"/>
            <p:nvPr/>
          </p:nvSpPr>
          <p:spPr>
            <a:xfrm>
              <a:off x="2554371" y="2482334"/>
              <a:ext cx="330540" cy="369332"/>
            </a:xfrm>
            <a:prstGeom prst="rect">
              <a:avLst/>
            </a:prstGeom>
            <a:noFill/>
          </p:spPr>
          <p:txBody>
            <a:bodyPr wrap="none" rtlCol="0">
              <a:spAutoFit/>
            </a:bodyPr>
            <a:lstStyle/>
            <a:p>
              <a:r>
                <a:rPr lang="en-US" altLang="zh-CN" dirty="0">
                  <a:solidFill>
                    <a:schemeClr val="bg1"/>
                  </a:solidFill>
                </a:rPr>
                <a:t>G</a:t>
              </a:r>
              <a:endParaRPr lang="zh-CN" altLang="en-US" dirty="0">
                <a:solidFill>
                  <a:schemeClr val="bg1"/>
                </a:solidFill>
              </a:endParaRPr>
            </a:p>
          </p:txBody>
        </p:sp>
        <p:sp>
          <p:nvSpPr>
            <p:cNvPr id="55" name="文本框 54">
              <a:extLst>
                <a:ext uri="{FF2B5EF4-FFF2-40B4-BE49-F238E27FC236}">
                  <a16:creationId xmlns:a16="http://schemas.microsoft.com/office/drawing/2014/main" id="{42C98031-8971-4C45-87BE-0B1E1C32A31A}"/>
                </a:ext>
              </a:extLst>
            </p:cNvPr>
            <p:cNvSpPr txBox="1"/>
            <p:nvPr/>
          </p:nvSpPr>
          <p:spPr>
            <a:xfrm>
              <a:off x="2003931" y="3339191"/>
              <a:ext cx="309700" cy="369332"/>
            </a:xfrm>
            <a:prstGeom prst="rect">
              <a:avLst/>
            </a:prstGeom>
            <a:noFill/>
          </p:spPr>
          <p:txBody>
            <a:bodyPr wrap="none" rtlCol="0">
              <a:spAutoFit/>
            </a:bodyPr>
            <a:lstStyle/>
            <a:p>
              <a:r>
                <a:rPr lang="en-US" altLang="zh-CN" dirty="0">
                  <a:solidFill>
                    <a:schemeClr val="bg1"/>
                  </a:solidFill>
                </a:rPr>
                <a:t>B</a:t>
              </a:r>
              <a:endParaRPr lang="zh-CN" altLang="en-US" dirty="0">
                <a:solidFill>
                  <a:schemeClr val="bg1"/>
                </a:solidFill>
              </a:endParaRPr>
            </a:p>
          </p:txBody>
        </p:sp>
      </p:grpSp>
    </p:spTree>
    <p:extLst>
      <p:ext uri="{BB962C8B-B14F-4D97-AF65-F5344CB8AC3E}">
        <p14:creationId xmlns:p14="http://schemas.microsoft.com/office/powerpoint/2010/main" val="890983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A6B1C7-E65E-441A-B387-C62F8BCE2692}"/>
              </a:ext>
            </a:extLst>
          </p:cNvPr>
          <p:cNvPicPr>
            <a:picLocks noChangeAspect="1"/>
          </p:cNvPicPr>
          <p:nvPr/>
        </p:nvPicPr>
        <p:blipFill rotWithShape="1">
          <a:blip r:embed="rId2">
            <a:extLst>
              <a:ext uri="{28A0092B-C50C-407E-A947-70E740481C1C}">
                <a14:useLocalDpi xmlns:a14="http://schemas.microsoft.com/office/drawing/2010/main" val="0"/>
              </a:ext>
            </a:extLst>
          </a:blip>
          <a:srcRect l="24300" t="40306" r="23627" b="40661"/>
          <a:stretch/>
        </p:blipFill>
        <p:spPr>
          <a:xfrm>
            <a:off x="9367365" y="272202"/>
            <a:ext cx="2484934" cy="641827"/>
          </a:xfrm>
          <a:prstGeom prst="rect">
            <a:avLst/>
          </a:prstGeom>
        </p:spPr>
      </p:pic>
      <p:grpSp>
        <p:nvGrpSpPr>
          <p:cNvPr id="4" name="组合 3">
            <a:extLst>
              <a:ext uri="{FF2B5EF4-FFF2-40B4-BE49-F238E27FC236}">
                <a16:creationId xmlns:a16="http://schemas.microsoft.com/office/drawing/2014/main" id="{CE0AE481-0EAC-43F4-B1F1-082D28EF7976}"/>
              </a:ext>
            </a:extLst>
          </p:cNvPr>
          <p:cNvGrpSpPr/>
          <p:nvPr/>
        </p:nvGrpSpPr>
        <p:grpSpPr>
          <a:xfrm>
            <a:off x="434903" y="329254"/>
            <a:ext cx="5847704" cy="584775"/>
            <a:chOff x="434903" y="329254"/>
            <a:chExt cx="5847704" cy="584775"/>
          </a:xfrm>
        </p:grpSpPr>
        <p:grpSp>
          <p:nvGrpSpPr>
            <p:cNvPr id="7" name="组合 6">
              <a:extLst>
                <a:ext uri="{FF2B5EF4-FFF2-40B4-BE49-F238E27FC236}">
                  <a16:creationId xmlns:a16="http://schemas.microsoft.com/office/drawing/2014/main" id="{29ECDB99-80EA-4994-A3B3-92832E04421A}"/>
                </a:ext>
              </a:extLst>
            </p:cNvPr>
            <p:cNvGrpSpPr/>
            <p:nvPr/>
          </p:nvGrpSpPr>
          <p:grpSpPr>
            <a:xfrm>
              <a:off x="434903" y="418808"/>
              <a:ext cx="482808" cy="432771"/>
              <a:chOff x="7977188" y="1874838"/>
              <a:chExt cx="1439863" cy="1290638"/>
            </a:xfrm>
          </p:grpSpPr>
          <p:sp>
            <p:nvSpPr>
              <p:cNvPr id="8" name="Oval 1298">
                <a:extLst>
                  <a:ext uri="{FF2B5EF4-FFF2-40B4-BE49-F238E27FC236}">
                    <a16:creationId xmlns:a16="http://schemas.microsoft.com/office/drawing/2014/main" id="{735E715F-F4E6-47AC-9DEC-CC7B04245D57}"/>
                  </a:ext>
                </a:extLst>
              </p:cNvPr>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99">
                <a:extLst>
                  <a:ext uri="{FF2B5EF4-FFF2-40B4-BE49-F238E27FC236}">
                    <a16:creationId xmlns:a16="http://schemas.microsoft.com/office/drawing/2014/main" id="{B6ED6C27-CDF2-47C7-AF26-C3DF27C02746}"/>
                  </a:ext>
                </a:extLst>
              </p:cNvPr>
              <p:cNvSpPr>
                <a:spLocks/>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00">
                <a:extLst>
                  <a:ext uri="{FF2B5EF4-FFF2-40B4-BE49-F238E27FC236}">
                    <a16:creationId xmlns:a16="http://schemas.microsoft.com/office/drawing/2014/main" id="{5C148259-849A-419D-94D5-DED51BF7BDD5}"/>
                  </a:ext>
                </a:extLst>
              </p:cNvPr>
              <p:cNvSpPr>
                <a:spLocks/>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01">
                <a:extLst>
                  <a:ext uri="{FF2B5EF4-FFF2-40B4-BE49-F238E27FC236}">
                    <a16:creationId xmlns:a16="http://schemas.microsoft.com/office/drawing/2014/main" id="{1D4CAC52-BAFD-4607-AA45-1E20A1E5EF71}"/>
                  </a:ext>
                </a:extLst>
              </p:cNvPr>
              <p:cNvSpPr>
                <a:spLocks/>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02">
                <a:extLst>
                  <a:ext uri="{FF2B5EF4-FFF2-40B4-BE49-F238E27FC236}">
                    <a16:creationId xmlns:a16="http://schemas.microsoft.com/office/drawing/2014/main" id="{5C8566C4-AF95-4C15-8AE4-2F424DF4E88E}"/>
                  </a:ext>
                </a:extLst>
              </p:cNvPr>
              <p:cNvSpPr>
                <a:spLocks/>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03">
                <a:extLst>
                  <a:ext uri="{FF2B5EF4-FFF2-40B4-BE49-F238E27FC236}">
                    <a16:creationId xmlns:a16="http://schemas.microsoft.com/office/drawing/2014/main" id="{40E35437-3DA5-47F2-ADB5-AB84D5F11279}"/>
                  </a:ext>
                </a:extLst>
              </p:cNvPr>
              <p:cNvSpPr>
                <a:spLocks/>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04">
                <a:extLst>
                  <a:ext uri="{FF2B5EF4-FFF2-40B4-BE49-F238E27FC236}">
                    <a16:creationId xmlns:a16="http://schemas.microsoft.com/office/drawing/2014/main" id="{B18B63D0-EF1C-424F-ADB5-B86ECC249281}"/>
                  </a:ext>
                </a:extLst>
              </p:cNvPr>
              <p:cNvSpPr>
                <a:spLocks/>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05">
                <a:extLst>
                  <a:ext uri="{FF2B5EF4-FFF2-40B4-BE49-F238E27FC236}">
                    <a16:creationId xmlns:a16="http://schemas.microsoft.com/office/drawing/2014/main" id="{BBF63291-CCAC-4D7E-AE72-D9EA312E8240}"/>
                  </a:ext>
                </a:extLst>
              </p:cNvPr>
              <p:cNvSpPr>
                <a:spLocks/>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15">
              <a:extLst>
                <a:ext uri="{FF2B5EF4-FFF2-40B4-BE49-F238E27FC236}">
                  <a16:creationId xmlns:a16="http://schemas.microsoft.com/office/drawing/2014/main" id="{E3B60880-0F45-4EA9-BC8C-C3D4713C4AD1}"/>
                </a:ext>
              </a:extLst>
            </p:cNvPr>
            <p:cNvSpPr txBox="1"/>
            <p:nvPr/>
          </p:nvSpPr>
          <p:spPr>
            <a:xfrm>
              <a:off x="935810" y="329254"/>
              <a:ext cx="5346797" cy="584775"/>
            </a:xfrm>
            <a:prstGeom prst="rect">
              <a:avLst/>
            </a:prstGeom>
            <a:noFill/>
          </p:spPr>
          <p:txBody>
            <a:bodyPr wrap="square" rtlCol="0">
              <a:spAutoFit/>
            </a:bodyPr>
            <a:lstStyle/>
            <a:p>
              <a:r>
                <a:rPr lang="zh-CN" altLang="en-US" sz="3200" b="1" dirty="0">
                  <a:solidFill>
                    <a:srgbClr val="5F2C09"/>
                  </a:solidFill>
                  <a:latin typeface="Times New Roman" panose="02020603050405020304" pitchFamily="18" charset="0"/>
                  <a:cs typeface="Times New Roman" panose="02020603050405020304" pitchFamily="18" charset="0"/>
                </a:rPr>
                <a:t>验证试验</a:t>
              </a:r>
              <a:endParaRPr lang="zh-SG" altLang="en-US" sz="3200" b="1" dirty="0">
                <a:solidFill>
                  <a:srgbClr val="5F2C09"/>
                </a:solidFill>
                <a:latin typeface="Times New Roman" panose="02020603050405020304" pitchFamily="18" charset="0"/>
                <a:cs typeface="Times New Roman" panose="02020603050405020304" pitchFamily="18" charset="0"/>
              </a:endParaRPr>
            </a:p>
          </p:txBody>
        </p:sp>
      </p:grpSp>
      <p:pic>
        <p:nvPicPr>
          <p:cNvPr id="52" name="图片 51">
            <a:extLst>
              <a:ext uri="{FF2B5EF4-FFF2-40B4-BE49-F238E27FC236}">
                <a16:creationId xmlns:a16="http://schemas.microsoft.com/office/drawing/2014/main" id="{9EB7893A-08E3-4EDE-9D18-13481F408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15" y="1191064"/>
            <a:ext cx="3798862" cy="2542075"/>
          </a:xfrm>
          <a:prstGeom prst="rect">
            <a:avLst/>
          </a:prstGeom>
        </p:spPr>
      </p:pic>
      <p:pic>
        <p:nvPicPr>
          <p:cNvPr id="56" name="图片 55">
            <a:extLst>
              <a:ext uri="{FF2B5EF4-FFF2-40B4-BE49-F238E27FC236}">
                <a16:creationId xmlns:a16="http://schemas.microsoft.com/office/drawing/2014/main" id="{93072BC7-7062-45FF-9668-1CAE06A311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677" y="1494531"/>
            <a:ext cx="3286125" cy="1704975"/>
          </a:xfrm>
          <a:prstGeom prst="rect">
            <a:avLst/>
          </a:prstGeom>
        </p:spPr>
      </p:pic>
      <p:pic>
        <p:nvPicPr>
          <p:cNvPr id="58" name="图片 57">
            <a:extLst>
              <a:ext uri="{FF2B5EF4-FFF2-40B4-BE49-F238E27FC236}">
                <a16:creationId xmlns:a16="http://schemas.microsoft.com/office/drawing/2014/main" id="{5F6A4D49-D753-49DE-9009-788BA551F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815" y="3780008"/>
            <a:ext cx="4738626" cy="2542075"/>
          </a:xfrm>
          <a:prstGeom prst="rect">
            <a:avLst/>
          </a:prstGeom>
        </p:spPr>
      </p:pic>
      <p:pic>
        <p:nvPicPr>
          <p:cNvPr id="60" name="图片 59">
            <a:extLst>
              <a:ext uri="{FF2B5EF4-FFF2-40B4-BE49-F238E27FC236}">
                <a16:creationId xmlns:a16="http://schemas.microsoft.com/office/drawing/2014/main" id="{0E39AA92-BC59-49E6-B012-77E14624C7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0465" y="3780008"/>
            <a:ext cx="4738626" cy="2542075"/>
          </a:xfrm>
          <a:prstGeom prst="rect">
            <a:avLst/>
          </a:prstGeom>
        </p:spPr>
      </p:pic>
      <p:pic>
        <p:nvPicPr>
          <p:cNvPr id="62" name="图片 61">
            <a:extLst>
              <a:ext uri="{FF2B5EF4-FFF2-40B4-BE49-F238E27FC236}">
                <a16:creationId xmlns:a16="http://schemas.microsoft.com/office/drawing/2014/main" id="{A490F379-F1D0-4DAB-9893-6B0003216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7296" y="1095697"/>
            <a:ext cx="4375003" cy="3544397"/>
          </a:xfrm>
          <a:prstGeom prst="rect">
            <a:avLst/>
          </a:prstGeom>
        </p:spPr>
      </p:pic>
      <p:sp>
        <p:nvSpPr>
          <p:cNvPr id="63" name="文本框 62">
            <a:extLst>
              <a:ext uri="{FF2B5EF4-FFF2-40B4-BE49-F238E27FC236}">
                <a16:creationId xmlns:a16="http://schemas.microsoft.com/office/drawing/2014/main" id="{8E8CD813-4991-44AF-AEC2-B008C955DBC5}"/>
              </a:ext>
            </a:extLst>
          </p:cNvPr>
          <p:cNvSpPr txBox="1"/>
          <p:nvPr/>
        </p:nvSpPr>
        <p:spPr>
          <a:xfrm>
            <a:off x="7918315" y="4990290"/>
            <a:ext cx="3424136" cy="1200329"/>
          </a:xfrm>
          <a:prstGeom prst="rect">
            <a:avLst/>
          </a:prstGeom>
          <a:noFill/>
        </p:spPr>
        <p:txBody>
          <a:bodyPr wrap="square" rtlCol="0">
            <a:spAutoFit/>
          </a:bodyPr>
          <a:lstStyle/>
          <a:p>
            <a:r>
              <a:rPr lang="en-US" altLang="zh-CN" dirty="0"/>
              <a:t>1.</a:t>
            </a:r>
            <a:r>
              <a:rPr lang="zh-CN" altLang="en-US" dirty="0"/>
              <a:t>三刺激值之比代表色度，表示颜色；</a:t>
            </a:r>
            <a:endParaRPr lang="en-US" altLang="zh-CN" dirty="0"/>
          </a:p>
          <a:p>
            <a:r>
              <a:rPr lang="en-US" altLang="zh-CN" dirty="0"/>
              <a:t>2.</a:t>
            </a:r>
            <a:r>
              <a:rPr lang="zh-CN" altLang="en-US" dirty="0"/>
              <a:t>三刺激值的最大公因数代表亮度。</a:t>
            </a:r>
          </a:p>
        </p:txBody>
      </p:sp>
      <p:sp>
        <p:nvSpPr>
          <p:cNvPr id="68" name="矩形: 圆角 67">
            <a:extLst>
              <a:ext uri="{FF2B5EF4-FFF2-40B4-BE49-F238E27FC236}">
                <a16:creationId xmlns:a16="http://schemas.microsoft.com/office/drawing/2014/main" id="{DCD64EFB-D784-4798-9FFE-6BDE0B5AFEF5}"/>
              </a:ext>
            </a:extLst>
          </p:cNvPr>
          <p:cNvSpPr/>
          <p:nvPr/>
        </p:nvSpPr>
        <p:spPr>
          <a:xfrm>
            <a:off x="7477296" y="4953767"/>
            <a:ext cx="4278735" cy="12733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00777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0C26E95-8639-4306-BC72-D24E97526BA9}"/>
              </a:ext>
            </a:extLst>
          </p:cNvPr>
          <p:cNvSpPr txBox="1"/>
          <p:nvPr/>
        </p:nvSpPr>
        <p:spPr>
          <a:xfrm>
            <a:off x="6344240" y="2536978"/>
            <a:ext cx="7846243" cy="1446550"/>
          </a:xfrm>
          <a:prstGeom prst="rect">
            <a:avLst/>
          </a:prstGeom>
          <a:noFill/>
        </p:spPr>
        <p:txBody>
          <a:bodyPr wrap="square" rtlCol="0">
            <a:spAutoFit/>
          </a:bodyPr>
          <a:lstStyle/>
          <a:p>
            <a:r>
              <a:rPr lang="zh-CN" altLang="en-US" sz="8800" b="1" u="sng" dirty="0">
                <a:solidFill>
                  <a:schemeClr val="bg1"/>
                </a:solidFill>
                <a:latin typeface="华文中宋" panose="02010600040101010101" pitchFamily="2" charset="-122"/>
                <a:ea typeface="华文中宋" panose="02010600040101010101" pitchFamily="2" charset="-122"/>
              </a:rPr>
              <a:t>球坐标投影</a:t>
            </a:r>
            <a:endParaRPr lang="en-US" altLang="zh-CN" sz="8800" b="1" u="sng" dirty="0">
              <a:solidFill>
                <a:schemeClr val="bg1"/>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947066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A6B1C7-E65E-441A-B387-C62F8BCE2692}"/>
              </a:ext>
            </a:extLst>
          </p:cNvPr>
          <p:cNvPicPr>
            <a:picLocks noChangeAspect="1"/>
          </p:cNvPicPr>
          <p:nvPr/>
        </p:nvPicPr>
        <p:blipFill rotWithShape="1">
          <a:blip r:embed="rId2">
            <a:extLst>
              <a:ext uri="{28A0092B-C50C-407E-A947-70E740481C1C}">
                <a14:useLocalDpi xmlns:a14="http://schemas.microsoft.com/office/drawing/2010/main" val="0"/>
              </a:ext>
            </a:extLst>
          </a:blip>
          <a:srcRect l="24300" t="40306" r="23627" b="40661"/>
          <a:stretch/>
        </p:blipFill>
        <p:spPr>
          <a:xfrm>
            <a:off x="9367365" y="272202"/>
            <a:ext cx="2484934" cy="641827"/>
          </a:xfrm>
          <a:prstGeom prst="rect">
            <a:avLst/>
          </a:prstGeom>
        </p:spPr>
      </p:pic>
      <p:grpSp>
        <p:nvGrpSpPr>
          <p:cNvPr id="4" name="组合 3">
            <a:extLst>
              <a:ext uri="{FF2B5EF4-FFF2-40B4-BE49-F238E27FC236}">
                <a16:creationId xmlns:a16="http://schemas.microsoft.com/office/drawing/2014/main" id="{CE0AE481-0EAC-43F4-B1F1-082D28EF7976}"/>
              </a:ext>
            </a:extLst>
          </p:cNvPr>
          <p:cNvGrpSpPr/>
          <p:nvPr/>
        </p:nvGrpSpPr>
        <p:grpSpPr>
          <a:xfrm>
            <a:off x="434903" y="329254"/>
            <a:ext cx="5847704" cy="584775"/>
            <a:chOff x="434903" y="329254"/>
            <a:chExt cx="5847704" cy="584775"/>
          </a:xfrm>
        </p:grpSpPr>
        <p:grpSp>
          <p:nvGrpSpPr>
            <p:cNvPr id="7" name="组合 6">
              <a:extLst>
                <a:ext uri="{FF2B5EF4-FFF2-40B4-BE49-F238E27FC236}">
                  <a16:creationId xmlns:a16="http://schemas.microsoft.com/office/drawing/2014/main" id="{29ECDB99-80EA-4994-A3B3-92832E04421A}"/>
                </a:ext>
              </a:extLst>
            </p:cNvPr>
            <p:cNvGrpSpPr/>
            <p:nvPr/>
          </p:nvGrpSpPr>
          <p:grpSpPr>
            <a:xfrm>
              <a:off x="434903" y="418808"/>
              <a:ext cx="482808" cy="432771"/>
              <a:chOff x="7977188" y="1874838"/>
              <a:chExt cx="1439863" cy="1290638"/>
            </a:xfrm>
          </p:grpSpPr>
          <p:sp>
            <p:nvSpPr>
              <p:cNvPr id="8" name="Oval 1298">
                <a:extLst>
                  <a:ext uri="{FF2B5EF4-FFF2-40B4-BE49-F238E27FC236}">
                    <a16:creationId xmlns:a16="http://schemas.microsoft.com/office/drawing/2014/main" id="{735E715F-F4E6-47AC-9DEC-CC7B04245D57}"/>
                  </a:ext>
                </a:extLst>
              </p:cNvPr>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99">
                <a:extLst>
                  <a:ext uri="{FF2B5EF4-FFF2-40B4-BE49-F238E27FC236}">
                    <a16:creationId xmlns:a16="http://schemas.microsoft.com/office/drawing/2014/main" id="{B6ED6C27-CDF2-47C7-AF26-C3DF27C02746}"/>
                  </a:ext>
                </a:extLst>
              </p:cNvPr>
              <p:cNvSpPr>
                <a:spLocks/>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00">
                <a:extLst>
                  <a:ext uri="{FF2B5EF4-FFF2-40B4-BE49-F238E27FC236}">
                    <a16:creationId xmlns:a16="http://schemas.microsoft.com/office/drawing/2014/main" id="{5C148259-849A-419D-94D5-DED51BF7BDD5}"/>
                  </a:ext>
                </a:extLst>
              </p:cNvPr>
              <p:cNvSpPr>
                <a:spLocks/>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01">
                <a:extLst>
                  <a:ext uri="{FF2B5EF4-FFF2-40B4-BE49-F238E27FC236}">
                    <a16:creationId xmlns:a16="http://schemas.microsoft.com/office/drawing/2014/main" id="{1D4CAC52-BAFD-4607-AA45-1E20A1E5EF71}"/>
                  </a:ext>
                </a:extLst>
              </p:cNvPr>
              <p:cNvSpPr>
                <a:spLocks/>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02">
                <a:extLst>
                  <a:ext uri="{FF2B5EF4-FFF2-40B4-BE49-F238E27FC236}">
                    <a16:creationId xmlns:a16="http://schemas.microsoft.com/office/drawing/2014/main" id="{5C8566C4-AF95-4C15-8AE4-2F424DF4E88E}"/>
                  </a:ext>
                </a:extLst>
              </p:cNvPr>
              <p:cNvSpPr>
                <a:spLocks/>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03">
                <a:extLst>
                  <a:ext uri="{FF2B5EF4-FFF2-40B4-BE49-F238E27FC236}">
                    <a16:creationId xmlns:a16="http://schemas.microsoft.com/office/drawing/2014/main" id="{40E35437-3DA5-47F2-ADB5-AB84D5F11279}"/>
                  </a:ext>
                </a:extLst>
              </p:cNvPr>
              <p:cNvSpPr>
                <a:spLocks/>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04">
                <a:extLst>
                  <a:ext uri="{FF2B5EF4-FFF2-40B4-BE49-F238E27FC236}">
                    <a16:creationId xmlns:a16="http://schemas.microsoft.com/office/drawing/2014/main" id="{B18B63D0-EF1C-424F-ADB5-B86ECC249281}"/>
                  </a:ext>
                </a:extLst>
              </p:cNvPr>
              <p:cNvSpPr>
                <a:spLocks/>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05">
                <a:extLst>
                  <a:ext uri="{FF2B5EF4-FFF2-40B4-BE49-F238E27FC236}">
                    <a16:creationId xmlns:a16="http://schemas.microsoft.com/office/drawing/2014/main" id="{BBF63291-CCAC-4D7E-AE72-D9EA312E8240}"/>
                  </a:ext>
                </a:extLst>
              </p:cNvPr>
              <p:cNvSpPr>
                <a:spLocks/>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15">
              <a:extLst>
                <a:ext uri="{FF2B5EF4-FFF2-40B4-BE49-F238E27FC236}">
                  <a16:creationId xmlns:a16="http://schemas.microsoft.com/office/drawing/2014/main" id="{E3B60880-0F45-4EA9-BC8C-C3D4713C4AD1}"/>
                </a:ext>
              </a:extLst>
            </p:cNvPr>
            <p:cNvSpPr txBox="1"/>
            <p:nvPr/>
          </p:nvSpPr>
          <p:spPr>
            <a:xfrm>
              <a:off x="935810" y="329254"/>
              <a:ext cx="5346797" cy="584775"/>
            </a:xfrm>
            <a:prstGeom prst="rect">
              <a:avLst/>
            </a:prstGeom>
            <a:noFill/>
          </p:spPr>
          <p:txBody>
            <a:bodyPr wrap="square" rtlCol="0">
              <a:spAutoFit/>
            </a:bodyPr>
            <a:lstStyle/>
            <a:p>
              <a:r>
                <a:rPr lang="zh-CN" altLang="en-US" sz="3200" b="1" dirty="0">
                  <a:solidFill>
                    <a:srgbClr val="5F2C09"/>
                  </a:solidFill>
                  <a:latin typeface="Times New Roman" panose="02020603050405020304" pitchFamily="18" charset="0"/>
                  <a:cs typeface="Times New Roman" panose="02020603050405020304" pitchFamily="18" charset="0"/>
                </a:rPr>
                <a:t>参考系变换</a:t>
              </a:r>
              <a:endParaRPr lang="zh-SG" altLang="en-US" sz="3200" b="1" dirty="0">
                <a:solidFill>
                  <a:srgbClr val="5F2C09"/>
                </a:solidFill>
                <a:latin typeface="Times New Roman" panose="02020603050405020304" pitchFamily="18" charset="0"/>
                <a:cs typeface="Times New Roman" panose="02020603050405020304" pitchFamily="18" charset="0"/>
              </a:endParaRPr>
            </a:p>
          </p:txBody>
        </p:sp>
      </p:grpSp>
      <p:pic>
        <p:nvPicPr>
          <p:cNvPr id="5" name="图片 4">
            <a:extLst>
              <a:ext uri="{FF2B5EF4-FFF2-40B4-BE49-F238E27FC236}">
                <a16:creationId xmlns:a16="http://schemas.microsoft.com/office/drawing/2014/main" id="{9A2C8037-28B0-44E3-A86C-38F1995EA1A6}"/>
              </a:ext>
            </a:extLst>
          </p:cNvPr>
          <p:cNvPicPr>
            <a:picLocks noChangeAspect="1"/>
          </p:cNvPicPr>
          <p:nvPr/>
        </p:nvPicPr>
        <p:blipFill>
          <a:blip r:embed="rId3"/>
          <a:stretch>
            <a:fillRect/>
          </a:stretch>
        </p:blipFill>
        <p:spPr>
          <a:xfrm>
            <a:off x="1078698" y="1615281"/>
            <a:ext cx="2209992" cy="1813717"/>
          </a:xfrm>
          <a:prstGeom prst="rect">
            <a:avLst/>
          </a:prstGeom>
        </p:spPr>
      </p:pic>
      <p:pic>
        <p:nvPicPr>
          <p:cNvPr id="18" name="图片 17">
            <a:extLst>
              <a:ext uri="{FF2B5EF4-FFF2-40B4-BE49-F238E27FC236}">
                <a16:creationId xmlns:a16="http://schemas.microsoft.com/office/drawing/2014/main" id="{3D850CD5-82A5-471C-96A8-4F60ADE614E3}"/>
              </a:ext>
            </a:extLst>
          </p:cNvPr>
          <p:cNvPicPr>
            <a:picLocks noChangeAspect="1"/>
          </p:cNvPicPr>
          <p:nvPr/>
        </p:nvPicPr>
        <p:blipFill>
          <a:blip r:embed="rId4"/>
          <a:stretch>
            <a:fillRect/>
          </a:stretch>
        </p:blipFill>
        <p:spPr>
          <a:xfrm>
            <a:off x="4059157" y="1409523"/>
            <a:ext cx="2560542" cy="2019475"/>
          </a:xfrm>
          <a:prstGeom prst="rect">
            <a:avLst/>
          </a:prstGeom>
        </p:spPr>
      </p:pic>
      <p:pic>
        <p:nvPicPr>
          <p:cNvPr id="3074" name="Picture 2">
            <a:extLst>
              <a:ext uri="{FF2B5EF4-FFF2-40B4-BE49-F238E27FC236}">
                <a16:creationId xmlns:a16="http://schemas.microsoft.com/office/drawing/2014/main" id="{DDDEE8F4-4B85-4A5A-8211-FDAEC1D48C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0166" y="1018390"/>
            <a:ext cx="4048125" cy="3143250"/>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a:extLst>
              <a:ext uri="{FF2B5EF4-FFF2-40B4-BE49-F238E27FC236}">
                <a16:creationId xmlns:a16="http://schemas.microsoft.com/office/drawing/2014/main" id="{A67DBAFA-2F77-4FBE-B573-21D19F23B7A6}"/>
              </a:ext>
            </a:extLst>
          </p:cNvPr>
          <p:cNvPicPr>
            <a:picLocks noChangeAspect="1"/>
          </p:cNvPicPr>
          <p:nvPr/>
        </p:nvPicPr>
        <p:blipFill>
          <a:blip r:embed="rId6"/>
          <a:stretch>
            <a:fillRect/>
          </a:stretch>
        </p:blipFill>
        <p:spPr>
          <a:xfrm>
            <a:off x="3118982" y="4442596"/>
            <a:ext cx="4198216" cy="2086150"/>
          </a:xfrm>
          <a:prstGeom prst="rect">
            <a:avLst/>
          </a:prstGeom>
        </p:spPr>
      </p:pic>
      <p:cxnSp>
        <p:nvCxnSpPr>
          <p:cNvPr id="22" name="直接箭头连接符 21">
            <a:extLst>
              <a:ext uri="{FF2B5EF4-FFF2-40B4-BE49-F238E27FC236}">
                <a16:creationId xmlns:a16="http://schemas.microsoft.com/office/drawing/2014/main" id="{3816BFB9-F389-4E7A-81AB-58A7D1BE3141}"/>
              </a:ext>
            </a:extLst>
          </p:cNvPr>
          <p:cNvCxnSpPr/>
          <p:nvPr/>
        </p:nvCxnSpPr>
        <p:spPr>
          <a:xfrm>
            <a:off x="2281280" y="3599752"/>
            <a:ext cx="2168165" cy="972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81B9732-F5B3-4EA6-8799-215E8BEBD63A}"/>
              </a:ext>
            </a:extLst>
          </p:cNvPr>
          <p:cNvCxnSpPr/>
          <p:nvPr/>
        </p:nvCxnSpPr>
        <p:spPr>
          <a:xfrm>
            <a:off x="5339428" y="3733014"/>
            <a:ext cx="0" cy="880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3FE96EFB-ADF0-449D-822C-338A64C46ABD}"/>
              </a:ext>
            </a:extLst>
          </p:cNvPr>
          <p:cNvCxnSpPr/>
          <p:nvPr/>
        </p:nvCxnSpPr>
        <p:spPr>
          <a:xfrm flipH="1">
            <a:off x="6183977" y="4232635"/>
            <a:ext cx="2007909" cy="641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ABBB63C9-28BB-4AE9-9781-7977927ED303}"/>
              </a:ext>
            </a:extLst>
          </p:cNvPr>
          <p:cNvSpPr txBox="1"/>
          <p:nvPr/>
        </p:nvSpPr>
        <p:spPr>
          <a:xfrm>
            <a:off x="1514280" y="3329709"/>
            <a:ext cx="1338828" cy="369332"/>
          </a:xfrm>
          <a:prstGeom prst="rect">
            <a:avLst/>
          </a:prstGeom>
          <a:noFill/>
        </p:spPr>
        <p:txBody>
          <a:bodyPr wrap="none" rtlCol="0">
            <a:spAutoFit/>
          </a:bodyPr>
          <a:lstStyle/>
          <a:p>
            <a:r>
              <a:rPr lang="zh-CN" altLang="en-US" dirty="0"/>
              <a:t>像素参考系</a:t>
            </a:r>
          </a:p>
        </p:txBody>
      </p:sp>
      <p:sp>
        <p:nvSpPr>
          <p:cNvPr id="29" name="文本框 28">
            <a:extLst>
              <a:ext uri="{FF2B5EF4-FFF2-40B4-BE49-F238E27FC236}">
                <a16:creationId xmlns:a16="http://schemas.microsoft.com/office/drawing/2014/main" id="{D547C315-A296-450D-B49B-46C21887FE5A}"/>
              </a:ext>
            </a:extLst>
          </p:cNvPr>
          <p:cNvSpPr txBox="1"/>
          <p:nvPr/>
        </p:nvSpPr>
        <p:spPr>
          <a:xfrm>
            <a:off x="4670013" y="3356090"/>
            <a:ext cx="1338828" cy="369332"/>
          </a:xfrm>
          <a:prstGeom prst="rect">
            <a:avLst/>
          </a:prstGeom>
          <a:noFill/>
        </p:spPr>
        <p:txBody>
          <a:bodyPr wrap="none" rtlCol="0">
            <a:spAutoFit/>
          </a:bodyPr>
          <a:lstStyle/>
          <a:p>
            <a:r>
              <a:rPr lang="zh-CN" altLang="en-US" dirty="0"/>
              <a:t>相机参考系</a:t>
            </a:r>
          </a:p>
        </p:txBody>
      </p:sp>
      <p:sp>
        <p:nvSpPr>
          <p:cNvPr id="30" name="文本框 29">
            <a:extLst>
              <a:ext uri="{FF2B5EF4-FFF2-40B4-BE49-F238E27FC236}">
                <a16:creationId xmlns:a16="http://schemas.microsoft.com/office/drawing/2014/main" id="{DF83183D-2205-4A05-9F3C-56CC42904EB2}"/>
              </a:ext>
            </a:extLst>
          </p:cNvPr>
          <p:cNvSpPr txBox="1"/>
          <p:nvPr/>
        </p:nvSpPr>
        <p:spPr>
          <a:xfrm>
            <a:off x="8868230" y="4161640"/>
            <a:ext cx="1338828" cy="369332"/>
          </a:xfrm>
          <a:prstGeom prst="rect">
            <a:avLst/>
          </a:prstGeom>
          <a:noFill/>
        </p:spPr>
        <p:txBody>
          <a:bodyPr wrap="none" rtlCol="0">
            <a:spAutoFit/>
          </a:bodyPr>
          <a:lstStyle/>
          <a:p>
            <a:r>
              <a:rPr lang="zh-CN" altLang="en-US" dirty="0"/>
              <a:t>世界参考系</a:t>
            </a:r>
          </a:p>
        </p:txBody>
      </p:sp>
      <p:pic>
        <p:nvPicPr>
          <p:cNvPr id="31" name="图片 30">
            <a:extLst>
              <a:ext uri="{FF2B5EF4-FFF2-40B4-BE49-F238E27FC236}">
                <a16:creationId xmlns:a16="http://schemas.microsoft.com/office/drawing/2014/main" id="{61CC1311-39B1-40FD-9F51-22D1328ED01F}"/>
              </a:ext>
            </a:extLst>
          </p:cNvPr>
          <p:cNvPicPr>
            <a:picLocks noChangeAspect="1"/>
          </p:cNvPicPr>
          <p:nvPr/>
        </p:nvPicPr>
        <p:blipFill>
          <a:blip r:embed="rId7"/>
          <a:stretch>
            <a:fillRect/>
          </a:stretch>
        </p:blipFill>
        <p:spPr>
          <a:xfrm>
            <a:off x="8691512" y="5023927"/>
            <a:ext cx="3294323" cy="1561871"/>
          </a:xfrm>
          <a:prstGeom prst="rect">
            <a:avLst/>
          </a:prstGeom>
        </p:spPr>
      </p:pic>
    </p:spTree>
    <p:extLst>
      <p:ext uri="{BB962C8B-B14F-4D97-AF65-F5344CB8AC3E}">
        <p14:creationId xmlns:p14="http://schemas.microsoft.com/office/powerpoint/2010/main" val="1617389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A6B1C7-E65E-441A-B387-C62F8BCE2692}"/>
              </a:ext>
            </a:extLst>
          </p:cNvPr>
          <p:cNvPicPr>
            <a:picLocks noChangeAspect="1"/>
          </p:cNvPicPr>
          <p:nvPr/>
        </p:nvPicPr>
        <p:blipFill rotWithShape="1">
          <a:blip r:embed="rId2">
            <a:extLst>
              <a:ext uri="{28A0092B-C50C-407E-A947-70E740481C1C}">
                <a14:useLocalDpi xmlns:a14="http://schemas.microsoft.com/office/drawing/2010/main" val="0"/>
              </a:ext>
            </a:extLst>
          </a:blip>
          <a:srcRect l="24300" t="40306" r="23627" b="40661"/>
          <a:stretch/>
        </p:blipFill>
        <p:spPr>
          <a:xfrm>
            <a:off x="9367365" y="272202"/>
            <a:ext cx="2484934" cy="641827"/>
          </a:xfrm>
          <a:prstGeom prst="rect">
            <a:avLst/>
          </a:prstGeom>
        </p:spPr>
      </p:pic>
      <p:grpSp>
        <p:nvGrpSpPr>
          <p:cNvPr id="4" name="组合 3">
            <a:extLst>
              <a:ext uri="{FF2B5EF4-FFF2-40B4-BE49-F238E27FC236}">
                <a16:creationId xmlns:a16="http://schemas.microsoft.com/office/drawing/2014/main" id="{CE0AE481-0EAC-43F4-B1F1-082D28EF7976}"/>
              </a:ext>
            </a:extLst>
          </p:cNvPr>
          <p:cNvGrpSpPr/>
          <p:nvPr/>
        </p:nvGrpSpPr>
        <p:grpSpPr>
          <a:xfrm>
            <a:off x="434903" y="329254"/>
            <a:ext cx="5847704" cy="584775"/>
            <a:chOff x="434903" y="329254"/>
            <a:chExt cx="5847704" cy="584775"/>
          </a:xfrm>
        </p:grpSpPr>
        <p:grpSp>
          <p:nvGrpSpPr>
            <p:cNvPr id="7" name="组合 6">
              <a:extLst>
                <a:ext uri="{FF2B5EF4-FFF2-40B4-BE49-F238E27FC236}">
                  <a16:creationId xmlns:a16="http://schemas.microsoft.com/office/drawing/2014/main" id="{29ECDB99-80EA-4994-A3B3-92832E04421A}"/>
                </a:ext>
              </a:extLst>
            </p:cNvPr>
            <p:cNvGrpSpPr/>
            <p:nvPr/>
          </p:nvGrpSpPr>
          <p:grpSpPr>
            <a:xfrm>
              <a:off x="434903" y="418808"/>
              <a:ext cx="482808" cy="432771"/>
              <a:chOff x="7977188" y="1874838"/>
              <a:chExt cx="1439863" cy="1290638"/>
            </a:xfrm>
          </p:grpSpPr>
          <p:sp>
            <p:nvSpPr>
              <p:cNvPr id="8" name="Oval 1298">
                <a:extLst>
                  <a:ext uri="{FF2B5EF4-FFF2-40B4-BE49-F238E27FC236}">
                    <a16:creationId xmlns:a16="http://schemas.microsoft.com/office/drawing/2014/main" id="{735E715F-F4E6-47AC-9DEC-CC7B04245D57}"/>
                  </a:ext>
                </a:extLst>
              </p:cNvPr>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99">
                <a:extLst>
                  <a:ext uri="{FF2B5EF4-FFF2-40B4-BE49-F238E27FC236}">
                    <a16:creationId xmlns:a16="http://schemas.microsoft.com/office/drawing/2014/main" id="{B6ED6C27-CDF2-47C7-AF26-C3DF27C02746}"/>
                  </a:ext>
                </a:extLst>
              </p:cNvPr>
              <p:cNvSpPr>
                <a:spLocks/>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00">
                <a:extLst>
                  <a:ext uri="{FF2B5EF4-FFF2-40B4-BE49-F238E27FC236}">
                    <a16:creationId xmlns:a16="http://schemas.microsoft.com/office/drawing/2014/main" id="{5C148259-849A-419D-94D5-DED51BF7BDD5}"/>
                  </a:ext>
                </a:extLst>
              </p:cNvPr>
              <p:cNvSpPr>
                <a:spLocks/>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01">
                <a:extLst>
                  <a:ext uri="{FF2B5EF4-FFF2-40B4-BE49-F238E27FC236}">
                    <a16:creationId xmlns:a16="http://schemas.microsoft.com/office/drawing/2014/main" id="{1D4CAC52-BAFD-4607-AA45-1E20A1E5EF71}"/>
                  </a:ext>
                </a:extLst>
              </p:cNvPr>
              <p:cNvSpPr>
                <a:spLocks/>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02">
                <a:extLst>
                  <a:ext uri="{FF2B5EF4-FFF2-40B4-BE49-F238E27FC236}">
                    <a16:creationId xmlns:a16="http://schemas.microsoft.com/office/drawing/2014/main" id="{5C8566C4-AF95-4C15-8AE4-2F424DF4E88E}"/>
                  </a:ext>
                </a:extLst>
              </p:cNvPr>
              <p:cNvSpPr>
                <a:spLocks/>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03">
                <a:extLst>
                  <a:ext uri="{FF2B5EF4-FFF2-40B4-BE49-F238E27FC236}">
                    <a16:creationId xmlns:a16="http://schemas.microsoft.com/office/drawing/2014/main" id="{40E35437-3DA5-47F2-ADB5-AB84D5F11279}"/>
                  </a:ext>
                </a:extLst>
              </p:cNvPr>
              <p:cNvSpPr>
                <a:spLocks/>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04">
                <a:extLst>
                  <a:ext uri="{FF2B5EF4-FFF2-40B4-BE49-F238E27FC236}">
                    <a16:creationId xmlns:a16="http://schemas.microsoft.com/office/drawing/2014/main" id="{B18B63D0-EF1C-424F-ADB5-B86ECC249281}"/>
                  </a:ext>
                </a:extLst>
              </p:cNvPr>
              <p:cNvSpPr>
                <a:spLocks/>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05">
                <a:extLst>
                  <a:ext uri="{FF2B5EF4-FFF2-40B4-BE49-F238E27FC236}">
                    <a16:creationId xmlns:a16="http://schemas.microsoft.com/office/drawing/2014/main" id="{BBF63291-CCAC-4D7E-AE72-D9EA312E8240}"/>
                  </a:ext>
                </a:extLst>
              </p:cNvPr>
              <p:cNvSpPr>
                <a:spLocks/>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15">
              <a:extLst>
                <a:ext uri="{FF2B5EF4-FFF2-40B4-BE49-F238E27FC236}">
                  <a16:creationId xmlns:a16="http://schemas.microsoft.com/office/drawing/2014/main" id="{E3B60880-0F45-4EA9-BC8C-C3D4713C4AD1}"/>
                </a:ext>
              </a:extLst>
            </p:cNvPr>
            <p:cNvSpPr txBox="1"/>
            <p:nvPr/>
          </p:nvSpPr>
          <p:spPr>
            <a:xfrm>
              <a:off x="935810" y="329254"/>
              <a:ext cx="5346797" cy="584775"/>
            </a:xfrm>
            <a:prstGeom prst="rect">
              <a:avLst/>
            </a:prstGeom>
            <a:noFill/>
          </p:spPr>
          <p:txBody>
            <a:bodyPr wrap="square" rtlCol="0">
              <a:spAutoFit/>
            </a:bodyPr>
            <a:lstStyle/>
            <a:p>
              <a:r>
                <a:rPr lang="zh-CN" altLang="en-US" sz="3200" b="1" dirty="0">
                  <a:solidFill>
                    <a:srgbClr val="5F2C09"/>
                  </a:solidFill>
                  <a:latin typeface="Times New Roman" panose="02020603050405020304" pitchFamily="18" charset="0"/>
                  <a:cs typeface="Times New Roman" panose="02020603050405020304" pitchFamily="18" charset="0"/>
                </a:rPr>
                <a:t>参考系变换</a:t>
              </a:r>
              <a:endParaRPr lang="zh-SG" altLang="en-US" sz="3200" b="1" dirty="0">
                <a:solidFill>
                  <a:srgbClr val="5F2C09"/>
                </a:solidFill>
                <a:latin typeface="Times New Roman" panose="02020603050405020304" pitchFamily="18" charset="0"/>
                <a:cs typeface="Times New Roman" panose="02020603050405020304" pitchFamily="18" charset="0"/>
              </a:endParaRPr>
            </a:p>
          </p:txBody>
        </p:sp>
      </p:grpSp>
      <p:pic>
        <p:nvPicPr>
          <p:cNvPr id="18" name="图片 17">
            <a:extLst>
              <a:ext uri="{FF2B5EF4-FFF2-40B4-BE49-F238E27FC236}">
                <a16:creationId xmlns:a16="http://schemas.microsoft.com/office/drawing/2014/main" id="{5DEACC94-F10A-44E4-9676-C8F3CA4FB395}"/>
              </a:ext>
            </a:extLst>
          </p:cNvPr>
          <p:cNvPicPr>
            <a:picLocks noChangeAspect="1"/>
          </p:cNvPicPr>
          <p:nvPr/>
        </p:nvPicPr>
        <p:blipFill rotWithShape="1">
          <a:blip r:embed="rId3"/>
          <a:srcRect b="5634"/>
          <a:stretch/>
        </p:blipFill>
        <p:spPr>
          <a:xfrm>
            <a:off x="887225" y="991214"/>
            <a:ext cx="1943268" cy="947390"/>
          </a:xfrm>
          <a:prstGeom prst="rect">
            <a:avLst/>
          </a:prstGeom>
        </p:spPr>
      </p:pic>
      <p:pic>
        <p:nvPicPr>
          <p:cNvPr id="22" name="图片 21">
            <a:extLst>
              <a:ext uri="{FF2B5EF4-FFF2-40B4-BE49-F238E27FC236}">
                <a16:creationId xmlns:a16="http://schemas.microsoft.com/office/drawing/2014/main" id="{6DDF90B8-3B31-4960-89B7-1957AAFC2847}"/>
              </a:ext>
            </a:extLst>
          </p:cNvPr>
          <p:cNvPicPr>
            <a:picLocks noChangeAspect="1"/>
          </p:cNvPicPr>
          <p:nvPr/>
        </p:nvPicPr>
        <p:blipFill>
          <a:blip r:embed="rId4"/>
          <a:stretch>
            <a:fillRect/>
          </a:stretch>
        </p:blipFill>
        <p:spPr>
          <a:xfrm>
            <a:off x="221780" y="2041784"/>
            <a:ext cx="3806127" cy="717313"/>
          </a:xfrm>
          <a:prstGeom prst="rect">
            <a:avLst/>
          </a:prstGeom>
        </p:spPr>
      </p:pic>
      <p:pic>
        <p:nvPicPr>
          <p:cNvPr id="24" name="图片 23">
            <a:extLst>
              <a:ext uri="{FF2B5EF4-FFF2-40B4-BE49-F238E27FC236}">
                <a16:creationId xmlns:a16="http://schemas.microsoft.com/office/drawing/2014/main" id="{F2673D97-FF89-4620-BB2E-2E6BE70A84FB}"/>
              </a:ext>
            </a:extLst>
          </p:cNvPr>
          <p:cNvPicPr>
            <a:picLocks noChangeAspect="1"/>
          </p:cNvPicPr>
          <p:nvPr/>
        </p:nvPicPr>
        <p:blipFill>
          <a:blip r:embed="rId5"/>
          <a:stretch>
            <a:fillRect/>
          </a:stretch>
        </p:blipFill>
        <p:spPr>
          <a:xfrm>
            <a:off x="5447104" y="3304862"/>
            <a:ext cx="1840686" cy="574653"/>
          </a:xfrm>
          <a:prstGeom prst="rect">
            <a:avLst/>
          </a:prstGeom>
        </p:spPr>
      </p:pic>
      <p:pic>
        <p:nvPicPr>
          <p:cNvPr id="29" name="图片 28">
            <a:extLst>
              <a:ext uri="{FF2B5EF4-FFF2-40B4-BE49-F238E27FC236}">
                <a16:creationId xmlns:a16="http://schemas.microsoft.com/office/drawing/2014/main" id="{679B5DA5-EE30-4F63-96A4-8AB832460F2F}"/>
              </a:ext>
            </a:extLst>
          </p:cNvPr>
          <p:cNvPicPr>
            <a:picLocks noChangeAspect="1"/>
          </p:cNvPicPr>
          <p:nvPr/>
        </p:nvPicPr>
        <p:blipFill>
          <a:blip r:embed="rId6"/>
          <a:stretch>
            <a:fillRect/>
          </a:stretch>
        </p:blipFill>
        <p:spPr>
          <a:xfrm>
            <a:off x="8771040" y="1017209"/>
            <a:ext cx="3174557" cy="1575760"/>
          </a:xfrm>
          <a:prstGeom prst="rect">
            <a:avLst/>
          </a:prstGeom>
        </p:spPr>
      </p:pic>
      <p:pic>
        <p:nvPicPr>
          <p:cNvPr id="35" name="图片 34">
            <a:extLst>
              <a:ext uri="{FF2B5EF4-FFF2-40B4-BE49-F238E27FC236}">
                <a16:creationId xmlns:a16="http://schemas.microsoft.com/office/drawing/2014/main" id="{A45DBBD8-C381-484D-A615-F61D9B9FF1FB}"/>
              </a:ext>
            </a:extLst>
          </p:cNvPr>
          <p:cNvPicPr>
            <a:picLocks noChangeAspect="1"/>
          </p:cNvPicPr>
          <p:nvPr/>
        </p:nvPicPr>
        <p:blipFill>
          <a:blip r:embed="rId7"/>
          <a:stretch>
            <a:fillRect/>
          </a:stretch>
        </p:blipFill>
        <p:spPr>
          <a:xfrm>
            <a:off x="5068638" y="329254"/>
            <a:ext cx="2597620" cy="2756658"/>
          </a:xfrm>
          <a:prstGeom prst="rect">
            <a:avLst/>
          </a:prstGeom>
        </p:spPr>
      </p:pic>
      <p:pic>
        <p:nvPicPr>
          <p:cNvPr id="37" name="图片 36">
            <a:extLst>
              <a:ext uri="{FF2B5EF4-FFF2-40B4-BE49-F238E27FC236}">
                <a16:creationId xmlns:a16="http://schemas.microsoft.com/office/drawing/2014/main" id="{8EDED457-4CB1-448F-9F4B-B96B734E26C0}"/>
              </a:ext>
            </a:extLst>
          </p:cNvPr>
          <p:cNvPicPr>
            <a:picLocks noChangeAspect="1"/>
          </p:cNvPicPr>
          <p:nvPr/>
        </p:nvPicPr>
        <p:blipFill>
          <a:blip r:embed="rId8"/>
          <a:stretch>
            <a:fillRect/>
          </a:stretch>
        </p:blipFill>
        <p:spPr>
          <a:xfrm>
            <a:off x="8691512" y="5023927"/>
            <a:ext cx="3294323" cy="1561871"/>
          </a:xfrm>
          <a:prstGeom prst="rect">
            <a:avLst/>
          </a:prstGeom>
        </p:spPr>
      </p:pic>
      <p:pic>
        <p:nvPicPr>
          <p:cNvPr id="38" name="图片 37">
            <a:extLst>
              <a:ext uri="{FF2B5EF4-FFF2-40B4-BE49-F238E27FC236}">
                <a16:creationId xmlns:a16="http://schemas.microsoft.com/office/drawing/2014/main" id="{F7D21A2B-3E32-42B7-A998-AB702830EA12}"/>
              </a:ext>
            </a:extLst>
          </p:cNvPr>
          <p:cNvPicPr>
            <a:picLocks noChangeAspect="1"/>
          </p:cNvPicPr>
          <p:nvPr/>
        </p:nvPicPr>
        <p:blipFill>
          <a:blip r:embed="rId9"/>
          <a:stretch>
            <a:fillRect/>
          </a:stretch>
        </p:blipFill>
        <p:spPr>
          <a:xfrm>
            <a:off x="3742130" y="4420657"/>
            <a:ext cx="5250635" cy="472481"/>
          </a:xfrm>
          <a:prstGeom prst="rect">
            <a:avLst/>
          </a:prstGeom>
        </p:spPr>
      </p:pic>
      <p:pic>
        <p:nvPicPr>
          <p:cNvPr id="39" name="图片 38">
            <a:extLst>
              <a:ext uri="{FF2B5EF4-FFF2-40B4-BE49-F238E27FC236}">
                <a16:creationId xmlns:a16="http://schemas.microsoft.com/office/drawing/2014/main" id="{FE88F579-BC84-43ED-89B7-377776D3FF15}"/>
              </a:ext>
            </a:extLst>
          </p:cNvPr>
          <p:cNvPicPr>
            <a:picLocks noChangeAspect="1"/>
          </p:cNvPicPr>
          <p:nvPr/>
        </p:nvPicPr>
        <p:blipFill>
          <a:blip r:embed="rId10"/>
          <a:stretch>
            <a:fillRect/>
          </a:stretch>
        </p:blipFill>
        <p:spPr>
          <a:xfrm>
            <a:off x="5132900" y="5328815"/>
            <a:ext cx="2469094" cy="1150720"/>
          </a:xfrm>
          <a:prstGeom prst="rect">
            <a:avLst/>
          </a:prstGeom>
        </p:spPr>
      </p:pic>
      <p:cxnSp>
        <p:nvCxnSpPr>
          <p:cNvPr id="41" name="直接箭头连接符 40">
            <a:extLst>
              <a:ext uri="{FF2B5EF4-FFF2-40B4-BE49-F238E27FC236}">
                <a16:creationId xmlns:a16="http://schemas.microsoft.com/office/drawing/2014/main" id="{5CBE2008-4630-41D6-8B1B-2B11D4150A03}"/>
              </a:ext>
            </a:extLst>
          </p:cNvPr>
          <p:cNvCxnSpPr/>
          <p:nvPr/>
        </p:nvCxnSpPr>
        <p:spPr>
          <a:xfrm flipH="1" flipV="1">
            <a:off x="7800422" y="1755663"/>
            <a:ext cx="876692" cy="301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FB584B8-1491-4451-BDC0-C13BC006DD9E}"/>
              </a:ext>
            </a:extLst>
          </p:cNvPr>
          <p:cNvCxnSpPr>
            <a:cxnSpLocks/>
          </p:cNvCxnSpPr>
          <p:nvPr/>
        </p:nvCxnSpPr>
        <p:spPr>
          <a:xfrm>
            <a:off x="6367448" y="3104766"/>
            <a:ext cx="0" cy="186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FE16E2CD-493B-4C1A-9AAE-08480E90054B}"/>
              </a:ext>
            </a:extLst>
          </p:cNvPr>
          <p:cNvCxnSpPr>
            <a:cxnSpLocks/>
          </p:cNvCxnSpPr>
          <p:nvPr/>
        </p:nvCxnSpPr>
        <p:spPr>
          <a:xfrm>
            <a:off x="6367447" y="3896410"/>
            <a:ext cx="0" cy="456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68362EB5-2C5A-4240-AAD9-4A381D66ECD7}"/>
              </a:ext>
            </a:extLst>
          </p:cNvPr>
          <p:cNvCxnSpPr>
            <a:cxnSpLocks/>
          </p:cNvCxnSpPr>
          <p:nvPr/>
        </p:nvCxnSpPr>
        <p:spPr>
          <a:xfrm>
            <a:off x="6367447" y="4911364"/>
            <a:ext cx="0" cy="34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 name="图片 50">
            <a:extLst>
              <a:ext uri="{FF2B5EF4-FFF2-40B4-BE49-F238E27FC236}">
                <a16:creationId xmlns:a16="http://schemas.microsoft.com/office/drawing/2014/main" id="{A75ADF00-DB86-422B-BEF9-4A71190165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44531" y="2754409"/>
            <a:ext cx="2130601" cy="2125748"/>
          </a:xfrm>
          <a:prstGeom prst="rect">
            <a:avLst/>
          </a:prstGeom>
        </p:spPr>
      </p:pic>
      <p:pic>
        <p:nvPicPr>
          <p:cNvPr id="53" name="图片 52">
            <a:extLst>
              <a:ext uri="{FF2B5EF4-FFF2-40B4-BE49-F238E27FC236}">
                <a16:creationId xmlns:a16="http://schemas.microsoft.com/office/drawing/2014/main" id="{1A92BD4B-9262-4316-8831-A02370BB134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4653" y="2935347"/>
            <a:ext cx="1909226" cy="1922126"/>
          </a:xfrm>
          <a:prstGeom prst="rect">
            <a:avLst/>
          </a:prstGeom>
        </p:spPr>
      </p:pic>
      <p:pic>
        <p:nvPicPr>
          <p:cNvPr id="19" name="图片 18">
            <a:extLst>
              <a:ext uri="{FF2B5EF4-FFF2-40B4-BE49-F238E27FC236}">
                <a16:creationId xmlns:a16="http://schemas.microsoft.com/office/drawing/2014/main" id="{1D2705E1-F700-4B57-B50B-6E6E6A981E3E}"/>
              </a:ext>
            </a:extLst>
          </p:cNvPr>
          <p:cNvPicPr>
            <a:picLocks noChangeAspect="1"/>
          </p:cNvPicPr>
          <p:nvPr/>
        </p:nvPicPr>
        <p:blipFill>
          <a:blip r:embed="rId13"/>
          <a:stretch>
            <a:fillRect/>
          </a:stretch>
        </p:blipFill>
        <p:spPr>
          <a:xfrm>
            <a:off x="5750173" y="3986076"/>
            <a:ext cx="1234547" cy="198137"/>
          </a:xfrm>
          <a:prstGeom prst="rect">
            <a:avLst/>
          </a:prstGeom>
        </p:spPr>
      </p:pic>
      <p:cxnSp>
        <p:nvCxnSpPr>
          <p:cNvPr id="26" name="直接箭头连接符 25">
            <a:extLst>
              <a:ext uri="{FF2B5EF4-FFF2-40B4-BE49-F238E27FC236}">
                <a16:creationId xmlns:a16="http://schemas.microsoft.com/office/drawing/2014/main" id="{05C0C1E9-D190-4A0A-9597-A227FEB0B23A}"/>
              </a:ext>
            </a:extLst>
          </p:cNvPr>
          <p:cNvCxnSpPr>
            <a:cxnSpLocks/>
          </p:cNvCxnSpPr>
          <p:nvPr/>
        </p:nvCxnSpPr>
        <p:spPr>
          <a:xfrm flipV="1">
            <a:off x="3487377" y="1464909"/>
            <a:ext cx="121831" cy="592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4F54F63-A721-43ED-99BF-1E4136DF274E}"/>
              </a:ext>
            </a:extLst>
          </p:cNvPr>
          <p:cNvCxnSpPr/>
          <p:nvPr/>
        </p:nvCxnSpPr>
        <p:spPr>
          <a:xfrm flipV="1">
            <a:off x="2830493" y="1117738"/>
            <a:ext cx="537038" cy="108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22FAD971-BDB4-4A12-A7A2-5907276156D5}"/>
              </a:ext>
            </a:extLst>
          </p:cNvPr>
          <p:cNvSpPr txBox="1"/>
          <p:nvPr/>
        </p:nvSpPr>
        <p:spPr>
          <a:xfrm>
            <a:off x="3335034" y="795713"/>
            <a:ext cx="1943268" cy="646331"/>
          </a:xfrm>
          <a:prstGeom prst="rect">
            <a:avLst/>
          </a:prstGeom>
          <a:noFill/>
        </p:spPr>
        <p:txBody>
          <a:bodyPr wrap="square" rtlCol="0">
            <a:spAutoFit/>
          </a:bodyPr>
          <a:lstStyle/>
          <a:p>
            <a:r>
              <a:rPr lang="zh-CN" altLang="en-US" dirty="0"/>
              <a:t>由相机参数和相机相对位置决定</a:t>
            </a:r>
          </a:p>
        </p:txBody>
      </p:sp>
      <p:cxnSp>
        <p:nvCxnSpPr>
          <p:cNvPr id="40" name="连接符: 肘形 39">
            <a:extLst>
              <a:ext uri="{FF2B5EF4-FFF2-40B4-BE49-F238E27FC236}">
                <a16:creationId xmlns:a16="http://schemas.microsoft.com/office/drawing/2014/main" id="{B374EC71-BE93-44E3-89BA-8D7E76A83E1F}"/>
              </a:ext>
            </a:extLst>
          </p:cNvPr>
          <p:cNvCxnSpPr>
            <a:cxnSpLocks/>
            <a:stCxn id="39" idx="1"/>
            <a:endCxn id="24" idx="1"/>
          </p:cNvCxnSpPr>
          <p:nvPr/>
        </p:nvCxnSpPr>
        <p:spPr>
          <a:xfrm rot="10800000" flipH="1">
            <a:off x="5132900" y="3592189"/>
            <a:ext cx="314204" cy="2311986"/>
          </a:xfrm>
          <a:prstGeom prst="bentConnector3">
            <a:avLst>
              <a:gd name="adj1" fmla="val -543789"/>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6C807BDF-9B34-4EBB-8291-8D39EC56D5AE}"/>
              </a:ext>
            </a:extLst>
          </p:cNvPr>
          <p:cNvSpPr txBox="1"/>
          <p:nvPr/>
        </p:nvSpPr>
        <p:spPr>
          <a:xfrm>
            <a:off x="786290" y="5283096"/>
            <a:ext cx="2191719" cy="1200329"/>
          </a:xfrm>
          <a:prstGeom prst="rect">
            <a:avLst/>
          </a:prstGeom>
          <a:noFill/>
        </p:spPr>
        <p:txBody>
          <a:bodyPr wrap="square" rtlCol="0">
            <a:spAutoFit/>
          </a:bodyPr>
          <a:lstStyle/>
          <a:p>
            <a:r>
              <a:rPr lang="zh-CN" altLang="en-US" dirty="0"/>
              <a:t>  由像素坐标、相机参数、卫星相对位置导出像素点对应球上的位置</a:t>
            </a:r>
          </a:p>
        </p:txBody>
      </p:sp>
      <p:sp>
        <p:nvSpPr>
          <p:cNvPr id="52" name="矩形: 圆角 51">
            <a:extLst>
              <a:ext uri="{FF2B5EF4-FFF2-40B4-BE49-F238E27FC236}">
                <a16:creationId xmlns:a16="http://schemas.microsoft.com/office/drawing/2014/main" id="{64EC218E-BB34-49B1-B3CA-BA13E176414D}"/>
              </a:ext>
            </a:extLst>
          </p:cNvPr>
          <p:cNvSpPr/>
          <p:nvPr/>
        </p:nvSpPr>
        <p:spPr>
          <a:xfrm>
            <a:off x="569605" y="5093917"/>
            <a:ext cx="2550668" cy="14918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566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C2B8D7A-C9F5-442F-9EB2-BCA2EA12716B}"/>
              </a:ext>
            </a:extLst>
          </p:cNvPr>
          <p:cNvSpPr txBox="1"/>
          <p:nvPr/>
        </p:nvSpPr>
        <p:spPr>
          <a:xfrm>
            <a:off x="2003304" y="4090369"/>
            <a:ext cx="9109099" cy="769441"/>
          </a:xfrm>
          <a:prstGeom prst="rect">
            <a:avLst/>
          </a:prstGeom>
          <a:noFill/>
        </p:spPr>
        <p:txBody>
          <a:bodyPr wrap="square" rtlCol="0">
            <a:spAutoFit/>
          </a:bodyPr>
          <a:lstStyle/>
          <a:p>
            <a:pPr algn="dist"/>
            <a:r>
              <a:rPr lang="en-US" altLang="zh-SG"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Thank you for your listening</a:t>
            </a: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endParaRPr lang="zh-SG"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5" name="文本框 4">
            <a:extLst>
              <a:ext uri="{FF2B5EF4-FFF2-40B4-BE49-F238E27FC236}">
                <a16:creationId xmlns:a16="http://schemas.microsoft.com/office/drawing/2014/main" id="{119B4F97-02CC-470F-A8D9-9E18F62428B3}"/>
              </a:ext>
            </a:extLst>
          </p:cNvPr>
          <p:cNvSpPr txBox="1"/>
          <p:nvPr/>
        </p:nvSpPr>
        <p:spPr>
          <a:xfrm>
            <a:off x="2787407" y="4878868"/>
            <a:ext cx="6617185" cy="430887"/>
          </a:xfrm>
          <a:prstGeom prst="rect">
            <a:avLst/>
          </a:prstGeom>
          <a:noFill/>
        </p:spPr>
        <p:txBody>
          <a:bodyPr wrap="square" rtlCol="0">
            <a:spAutoFit/>
          </a:bodyPr>
          <a:lstStyle/>
          <a:p>
            <a:pPr algn="ctr"/>
            <a:r>
              <a:rPr lang="zh-CN" altLang="en-US" sz="1100" dirty="0">
                <a:solidFill>
                  <a:schemeClr val="bg1"/>
                </a:solidFill>
                <a:latin typeface="华文中宋" panose="02010600040101010101" pitchFamily="2" charset="-122"/>
                <a:ea typeface="华文中宋" panose="02010600040101010101" pitchFamily="2" charset="-122"/>
              </a:rPr>
              <a:t>模板分享：</a:t>
            </a:r>
            <a:r>
              <a:rPr lang="en-US" altLang="zh-CN" sz="1100" dirty="0">
                <a:solidFill>
                  <a:schemeClr val="bg1"/>
                </a:solidFill>
                <a:latin typeface="华文中宋" panose="02010600040101010101" pitchFamily="2" charset="-122"/>
                <a:ea typeface="华文中宋" panose="02010600040101010101" pitchFamily="2" charset="-122"/>
              </a:rPr>
              <a:t>1522</a:t>
            </a:r>
            <a:r>
              <a:rPr lang="zh-CN" altLang="en-US" sz="1100" dirty="0">
                <a:solidFill>
                  <a:schemeClr val="bg1"/>
                </a:solidFill>
                <a:latin typeface="华文中宋" panose="02010600040101010101" pitchFamily="2" charset="-122"/>
                <a:ea typeface="华文中宋" panose="02010600040101010101" pitchFamily="2" charset="-122"/>
              </a:rPr>
              <a:t>姚瑶</a:t>
            </a:r>
            <a:endParaRPr lang="en-US" altLang="zh-CN" sz="1100" dirty="0">
              <a:solidFill>
                <a:schemeClr val="bg1"/>
              </a:solidFill>
              <a:latin typeface="华文中宋" panose="02010600040101010101" pitchFamily="2" charset="-122"/>
              <a:ea typeface="华文中宋" panose="02010600040101010101" pitchFamily="2" charset="-122"/>
            </a:endParaRPr>
          </a:p>
          <a:p>
            <a:pPr algn="ctr"/>
            <a:r>
              <a:rPr lang="zh-CN" altLang="en-US" sz="1100" dirty="0">
                <a:solidFill>
                  <a:schemeClr val="bg1"/>
                </a:solidFill>
                <a:latin typeface="华文中宋" panose="02010600040101010101" pitchFamily="2" charset="-122"/>
                <a:ea typeface="华文中宋" panose="02010600040101010101" pitchFamily="2" charset="-122"/>
              </a:rPr>
              <a:t>感谢图片分享者：</a:t>
            </a:r>
            <a:r>
              <a:rPr lang="en-US" altLang="zh-CN" sz="1100" dirty="0">
                <a:solidFill>
                  <a:schemeClr val="bg1"/>
                </a:solidFill>
                <a:latin typeface="华文中宋" panose="02010600040101010101" pitchFamily="2" charset="-122"/>
                <a:ea typeface="华文中宋" panose="02010600040101010101" pitchFamily="2" charset="-122"/>
              </a:rPr>
              <a:t>15</a:t>
            </a:r>
            <a:r>
              <a:rPr lang="zh-CN" altLang="en-US" sz="1100" dirty="0">
                <a:solidFill>
                  <a:schemeClr val="bg1"/>
                </a:solidFill>
                <a:latin typeface="华文中宋" panose="02010600040101010101" pitchFamily="2" charset="-122"/>
                <a:ea typeface="华文中宋" panose="02010600040101010101" pitchFamily="2" charset="-122"/>
              </a:rPr>
              <a:t>级摄影师董行</a:t>
            </a:r>
            <a:endParaRPr lang="zh-SG" altLang="en-US" sz="1100" dirty="0">
              <a:solidFill>
                <a:schemeClr val="bg1"/>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06047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0C26E95-8639-4306-BC72-D24E97526BA9}"/>
              </a:ext>
            </a:extLst>
          </p:cNvPr>
          <p:cNvSpPr txBox="1"/>
          <p:nvPr/>
        </p:nvSpPr>
        <p:spPr>
          <a:xfrm>
            <a:off x="6702458" y="2536978"/>
            <a:ext cx="7846243" cy="1446550"/>
          </a:xfrm>
          <a:prstGeom prst="rect">
            <a:avLst/>
          </a:prstGeom>
          <a:noFill/>
        </p:spPr>
        <p:txBody>
          <a:bodyPr wrap="square" rtlCol="0">
            <a:spAutoFit/>
          </a:bodyPr>
          <a:lstStyle/>
          <a:p>
            <a:r>
              <a:rPr lang="zh-CN" altLang="en-US" sz="8800" b="1" u="sng" dirty="0">
                <a:solidFill>
                  <a:schemeClr val="bg1"/>
                </a:solidFill>
                <a:latin typeface="华文中宋" panose="02010600040101010101" pitchFamily="2" charset="-122"/>
                <a:ea typeface="华文中宋" panose="02010600040101010101" pitchFamily="2" charset="-122"/>
              </a:rPr>
              <a:t>标定实验</a:t>
            </a:r>
            <a:endParaRPr lang="en-US" altLang="zh-CN" sz="8800" b="1" u="sng" dirty="0">
              <a:solidFill>
                <a:schemeClr val="bg1"/>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816358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A6B1C7-E65E-441A-B387-C62F8BCE2692}"/>
              </a:ext>
            </a:extLst>
          </p:cNvPr>
          <p:cNvPicPr>
            <a:picLocks noChangeAspect="1"/>
          </p:cNvPicPr>
          <p:nvPr/>
        </p:nvPicPr>
        <p:blipFill rotWithShape="1">
          <a:blip r:embed="rId3">
            <a:extLst>
              <a:ext uri="{28A0092B-C50C-407E-A947-70E740481C1C}">
                <a14:useLocalDpi xmlns:a14="http://schemas.microsoft.com/office/drawing/2010/main" val="0"/>
              </a:ext>
            </a:extLst>
          </a:blip>
          <a:srcRect l="24300" t="40306" r="23627" b="40661"/>
          <a:stretch/>
        </p:blipFill>
        <p:spPr>
          <a:xfrm>
            <a:off x="9367365" y="272202"/>
            <a:ext cx="2484934" cy="641827"/>
          </a:xfrm>
          <a:prstGeom prst="rect">
            <a:avLst/>
          </a:prstGeom>
        </p:spPr>
      </p:pic>
      <p:grpSp>
        <p:nvGrpSpPr>
          <p:cNvPr id="4" name="组合 3">
            <a:extLst>
              <a:ext uri="{FF2B5EF4-FFF2-40B4-BE49-F238E27FC236}">
                <a16:creationId xmlns:a16="http://schemas.microsoft.com/office/drawing/2014/main" id="{CE0AE481-0EAC-43F4-B1F1-082D28EF7976}"/>
              </a:ext>
            </a:extLst>
          </p:cNvPr>
          <p:cNvGrpSpPr/>
          <p:nvPr/>
        </p:nvGrpSpPr>
        <p:grpSpPr>
          <a:xfrm>
            <a:off x="434903" y="329254"/>
            <a:ext cx="5847704" cy="584775"/>
            <a:chOff x="434903" y="329254"/>
            <a:chExt cx="5847704" cy="584775"/>
          </a:xfrm>
        </p:grpSpPr>
        <p:grpSp>
          <p:nvGrpSpPr>
            <p:cNvPr id="7" name="组合 6">
              <a:extLst>
                <a:ext uri="{FF2B5EF4-FFF2-40B4-BE49-F238E27FC236}">
                  <a16:creationId xmlns:a16="http://schemas.microsoft.com/office/drawing/2014/main" id="{29ECDB99-80EA-4994-A3B3-92832E04421A}"/>
                </a:ext>
              </a:extLst>
            </p:cNvPr>
            <p:cNvGrpSpPr/>
            <p:nvPr/>
          </p:nvGrpSpPr>
          <p:grpSpPr>
            <a:xfrm>
              <a:off x="434903" y="418808"/>
              <a:ext cx="482808" cy="432771"/>
              <a:chOff x="7977188" y="1874838"/>
              <a:chExt cx="1439863" cy="1290638"/>
            </a:xfrm>
          </p:grpSpPr>
          <p:sp>
            <p:nvSpPr>
              <p:cNvPr id="8" name="Oval 1298">
                <a:extLst>
                  <a:ext uri="{FF2B5EF4-FFF2-40B4-BE49-F238E27FC236}">
                    <a16:creationId xmlns:a16="http://schemas.microsoft.com/office/drawing/2014/main" id="{735E715F-F4E6-47AC-9DEC-CC7B04245D57}"/>
                  </a:ext>
                </a:extLst>
              </p:cNvPr>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99">
                <a:extLst>
                  <a:ext uri="{FF2B5EF4-FFF2-40B4-BE49-F238E27FC236}">
                    <a16:creationId xmlns:a16="http://schemas.microsoft.com/office/drawing/2014/main" id="{B6ED6C27-CDF2-47C7-AF26-C3DF27C02746}"/>
                  </a:ext>
                </a:extLst>
              </p:cNvPr>
              <p:cNvSpPr>
                <a:spLocks/>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00">
                <a:extLst>
                  <a:ext uri="{FF2B5EF4-FFF2-40B4-BE49-F238E27FC236}">
                    <a16:creationId xmlns:a16="http://schemas.microsoft.com/office/drawing/2014/main" id="{5C148259-849A-419D-94D5-DED51BF7BDD5}"/>
                  </a:ext>
                </a:extLst>
              </p:cNvPr>
              <p:cNvSpPr>
                <a:spLocks/>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01">
                <a:extLst>
                  <a:ext uri="{FF2B5EF4-FFF2-40B4-BE49-F238E27FC236}">
                    <a16:creationId xmlns:a16="http://schemas.microsoft.com/office/drawing/2014/main" id="{1D4CAC52-BAFD-4607-AA45-1E20A1E5EF71}"/>
                  </a:ext>
                </a:extLst>
              </p:cNvPr>
              <p:cNvSpPr>
                <a:spLocks/>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02">
                <a:extLst>
                  <a:ext uri="{FF2B5EF4-FFF2-40B4-BE49-F238E27FC236}">
                    <a16:creationId xmlns:a16="http://schemas.microsoft.com/office/drawing/2014/main" id="{5C8566C4-AF95-4C15-8AE4-2F424DF4E88E}"/>
                  </a:ext>
                </a:extLst>
              </p:cNvPr>
              <p:cNvSpPr>
                <a:spLocks/>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03">
                <a:extLst>
                  <a:ext uri="{FF2B5EF4-FFF2-40B4-BE49-F238E27FC236}">
                    <a16:creationId xmlns:a16="http://schemas.microsoft.com/office/drawing/2014/main" id="{40E35437-3DA5-47F2-ADB5-AB84D5F11279}"/>
                  </a:ext>
                </a:extLst>
              </p:cNvPr>
              <p:cNvSpPr>
                <a:spLocks/>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04">
                <a:extLst>
                  <a:ext uri="{FF2B5EF4-FFF2-40B4-BE49-F238E27FC236}">
                    <a16:creationId xmlns:a16="http://schemas.microsoft.com/office/drawing/2014/main" id="{B18B63D0-EF1C-424F-ADB5-B86ECC249281}"/>
                  </a:ext>
                </a:extLst>
              </p:cNvPr>
              <p:cNvSpPr>
                <a:spLocks/>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05">
                <a:extLst>
                  <a:ext uri="{FF2B5EF4-FFF2-40B4-BE49-F238E27FC236}">
                    <a16:creationId xmlns:a16="http://schemas.microsoft.com/office/drawing/2014/main" id="{BBF63291-CCAC-4D7E-AE72-D9EA312E8240}"/>
                  </a:ext>
                </a:extLst>
              </p:cNvPr>
              <p:cNvSpPr>
                <a:spLocks/>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15">
              <a:extLst>
                <a:ext uri="{FF2B5EF4-FFF2-40B4-BE49-F238E27FC236}">
                  <a16:creationId xmlns:a16="http://schemas.microsoft.com/office/drawing/2014/main" id="{E3B60880-0F45-4EA9-BC8C-C3D4713C4AD1}"/>
                </a:ext>
              </a:extLst>
            </p:cNvPr>
            <p:cNvSpPr txBox="1"/>
            <p:nvPr/>
          </p:nvSpPr>
          <p:spPr>
            <a:xfrm>
              <a:off x="935810" y="329254"/>
              <a:ext cx="5346797" cy="584775"/>
            </a:xfrm>
            <a:prstGeom prst="rect">
              <a:avLst/>
            </a:prstGeom>
            <a:noFill/>
          </p:spPr>
          <p:txBody>
            <a:bodyPr wrap="square" rtlCol="0">
              <a:spAutoFit/>
            </a:bodyPr>
            <a:lstStyle/>
            <a:p>
              <a:r>
                <a:rPr lang="zh-CN" altLang="en-US" sz="3200" b="1" dirty="0">
                  <a:solidFill>
                    <a:srgbClr val="5F2C09"/>
                  </a:solidFill>
                  <a:latin typeface="Times New Roman" panose="02020603050405020304" pitchFamily="18" charset="0"/>
                  <a:cs typeface="Times New Roman" panose="02020603050405020304" pitchFamily="18" charset="0"/>
                </a:rPr>
                <a:t>成像原理</a:t>
              </a:r>
              <a:endParaRPr lang="zh-SG" altLang="en-US" sz="3200" b="1" dirty="0">
                <a:solidFill>
                  <a:srgbClr val="5F2C09"/>
                </a:solidFill>
                <a:latin typeface="Times New Roman" panose="02020603050405020304" pitchFamily="18" charset="0"/>
                <a:cs typeface="Times New Roman" panose="02020603050405020304" pitchFamily="18" charset="0"/>
              </a:endParaRPr>
            </a:p>
          </p:txBody>
        </p:sp>
      </p:grpSp>
      <p:pic>
        <p:nvPicPr>
          <p:cNvPr id="17" name="图片 16">
            <a:extLst>
              <a:ext uri="{FF2B5EF4-FFF2-40B4-BE49-F238E27FC236}">
                <a16:creationId xmlns:a16="http://schemas.microsoft.com/office/drawing/2014/main" id="{7CB29FAF-5754-4663-9491-2F217CC15AA3}"/>
              </a:ext>
            </a:extLst>
          </p:cNvPr>
          <p:cNvPicPr>
            <a:picLocks noChangeAspect="1"/>
          </p:cNvPicPr>
          <p:nvPr/>
        </p:nvPicPr>
        <p:blipFill>
          <a:blip r:embed="rId4"/>
          <a:stretch>
            <a:fillRect/>
          </a:stretch>
        </p:blipFill>
        <p:spPr>
          <a:xfrm>
            <a:off x="2441893" y="914029"/>
            <a:ext cx="7308213" cy="2377646"/>
          </a:xfrm>
          <a:prstGeom prst="rect">
            <a:avLst/>
          </a:prstGeom>
        </p:spPr>
      </p:pic>
      <p:pic>
        <p:nvPicPr>
          <p:cNvPr id="19" name="图片 18">
            <a:extLst>
              <a:ext uri="{FF2B5EF4-FFF2-40B4-BE49-F238E27FC236}">
                <a16:creationId xmlns:a16="http://schemas.microsoft.com/office/drawing/2014/main" id="{28FF10C4-B5CF-4A11-8F48-2318DB675CAC}"/>
              </a:ext>
            </a:extLst>
          </p:cNvPr>
          <p:cNvPicPr>
            <a:picLocks noChangeAspect="1"/>
          </p:cNvPicPr>
          <p:nvPr/>
        </p:nvPicPr>
        <p:blipFill>
          <a:blip r:embed="rId5"/>
          <a:stretch>
            <a:fillRect/>
          </a:stretch>
        </p:blipFill>
        <p:spPr>
          <a:xfrm>
            <a:off x="4283725" y="3871107"/>
            <a:ext cx="1173582" cy="662997"/>
          </a:xfrm>
          <a:prstGeom prst="rect">
            <a:avLst/>
          </a:prstGeom>
        </p:spPr>
      </p:pic>
      <p:pic>
        <p:nvPicPr>
          <p:cNvPr id="21" name="图片 20">
            <a:extLst>
              <a:ext uri="{FF2B5EF4-FFF2-40B4-BE49-F238E27FC236}">
                <a16:creationId xmlns:a16="http://schemas.microsoft.com/office/drawing/2014/main" id="{B1EA66F6-F109-49DF-BEE1-115DA80B9552}"/>
              </a:ext>
            </a:extLst>
          </p:cNvPr>
          <p:cNvPicPr>
            <a:picLocks noChangeAspect="1"/>
          </p:cNvPicPr>
          <p:nvPr/>
        </p:nvPicPr>
        <p:blipFill>
          <a:blip r:embed="rId6"/>
          <a:stretch>
            <a:fillRect/>
          </a:stretch>
        </p:blipFill>
        <p:spPr>
          <a:xfrm>
            <a:off x="524332" y="3810141"/>
            <a:ext cx="2514818" cy="723963"/>
          </a:xfrm>
          <a:prstGeom prst="rect">
            <a:avLst/>
          </a:prstGeom>
        </p:spPr>
      </p:pic>
      <p:pic>
        <p:nvPicPr>
          <p:cNvPr id="23" name="图片 22">
            <a:extLst>
              <a:ext uri="{FF2B5EF4-FFF2-40B4-BE49-F238E27FC236}">
                <a16:creationId xmlns:a16="http://schemas.microsoft.com/office/drawing/2014/main" id="{5C767049-72B3-4CA9-9C7C-D2FB7ACE5BAA}"/>
              </a:ext>
            </a:extLst>
          </p:cNvPr>
          <p:cNvPicPr>
            <a:picLocks noChangeAspect="1"/>
          </p:cNvPicPr>
          <p:nvPr/>
        </p:nvPicPr>
        <p:blipFill>
          <a:blip r:embed="rId7"/>
          <a:stretch>
            <a:fillRect/>
          </a:stretch>
        </p:blipFill>
        <p:spPr>
          <a:xfrm>
            <a:off x="7008237" y="3701071"/>
            <a:ext cx="3680779" cy="563929"/>
          </a:xfrm>
          <a:prstGeom prst="rect">
            <a:avLst/>
          </a:prstGeom>
        </p:spPr>
      </p:pic>
      <p:pic>
        <p:nvPicPr>
          <p:cNvPr id="25" name="图片 24">
            <a:extLst>
              <a:ext uri="{FF2B5EF4-FFF2-40B4-BE49-F238E27FC236}">
                <a16:creationId xmlns:a16="http://schemas.microsoft.com/office/drawing/2014/main" id="{D7044CC8-6A45-48B8-8F86-9A6F9EC5BA08}"/>
              </a:ext>
            </a:extLst>
          </p:cNvPr>
          <p:cNvPicPr>
            <a:picLocks noChangeAspect="1"/>
          </p:cNvPicPr>
          <p:nvPr/>
        </p:nvPicPr>
        <p:blipFill>
          <a:blip r:embed="rId8"/>
          <a:stretch>
            <a:fillRect/>
          </a:stretch>
        </p:blipFill>
        <p:spPr>
          <a:xfrm>
            <a:off x="4907736" y="5825284"/>
            <a:ext cx="1821338" cy="403895"/>
          </a:xfrm>
          <a:prstGeom prst="rect">
            <a:avLst/>
          </a:prstGeom>
        </p:spPr>
      </p:pic>
      <p:pic>
        <p:nvPicPr>
          <p:cNvPr id="27" name="图片 26">
            <a:extLst>
              <a:ext uri="{FF2B5EF4-FFF2-40B4-BE49-F238E27FC236}">
                <a16:creationId xmlns:a16="http://schemas.microsoft.com/office/drawing/2014/main" id="{1A593EEF-E2F8-4032-B8FB-3E56E493CA15}"/>
              </a:ext>
            </a:extLst>
          </p:cNvPr>
          <p:cNvPicPr>
            <a:picLocks noChangeAspect="1"/>
          </p:cNvPicPr>
          <p:nvPr/>
        </p:nvPicPr>
        <p:blipFill>
          <a:blip r:embed="rId9"/>
          <a:stretch>
            <a:fillRect/>
          </a:stretch>
        </p:blipFill>
        <p:spPr>
          <a:xfrm>
            <a:off x="3840844" y="5199345"/>
            <a:ext cx="3955123" cy="647756"/>
          </a:xfrm>
          <a:prstGeom prst="rect">
            <a:avLst/>
          </a:prstGeom>
        </p:spPr>
      </p:pic>
      <p:cxnSp>
        <p:nvCxnSpPr>
          <p:cNvPr id="29" name="直接箭头连接符 28">
            <a:extLst>
              <a:ext uri="{FF2B5EF4-FFF2-40B4-BE49-F238E27FC236}">
                <a16:creationId xmlns:a16="http://schemas.microsoft.com/office/drawing/2014/main" id="{F94DC11C-C5F9-4B97-8C46-C0BADBF4422B}"/>
              </a:ext>
            </a:extLst>
          </p:cNvPr>
          <p:cNvCxnSpPr/>
          <p:nvPr/>
        </p:nvCxnSpPr>
        <p:spPr>
          <a:xfrm flipH="1">
            <a:off x="2250851" y="2498103"/>
            <a:ext cx="775153" cy="721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06B25E44-097E-4FB8-9408-352E1091CA63}"/>
              </a:ext>
            </a:extLst>
          </p:cNvPr>
          <p:cNvCxnSpPr/>
          <p:nvPr/>
        </p:nvCxnSpPr>
        <p:spPr>
          <a:xfrm>
            <a:off x="4449452" y="2724346"/>
            <a:ext cx="263950" cy="914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EB2DD8AB-48C7-45FA-9022-FBE8A9D8D404}"/>
              </a:ext>
            </a:extLst>
          </p:cNvPr>
          <p:cNvCxnSpPr/>
          <p:nvPr/>
        </p:nvCxnSpPr>
        <p:spPr>
          <a:xfrm>
            <a:off x="6928701" y="2498103"/>
            <a:ext cx="1734532" cy="1082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28A28126-510D-4552-A6C0-27538969E70B}"/>
              </a:ext>
            </a:extLst>
          </p:cNvPr>
          <p:cNvCxnSpPr>
            <a:cxnSpLocks/>
          </p:cNvCxnSpPr>
          <p:nvPr/>
        </p:nvCxnSpPr>
        <p:spPr>
          <a:xfrm>
            <a:off x="2394157" y="4881148"/>
            <a:ext cx="2468751" cy="291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23F269BA-F0DD-46D0-BA3D-E341A3CE4342}"/>
              </a:ext>
            </a:extLst>
          </p:cNvPr>
          <p:cNvCxnSpPr/>
          <p:nvPr/>
        </p:nvCxnSpPr>
        <p:spPr>
          <a:xfrm>
            <a:off x="5316718" y="4678188"/>
            <a:ext cx="0" cy="435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FB22DE25-F87F-4E31-8DF1-5F03B99EA396}"/>
              </a:ext>
            </a:extLst>
          </p:cNvPr>
          <p:cNvCxnSpPr>
            <a:cxnSpLocks/>
          </p:cNvCxnSpPr>
          <p:nvPr/>
        </p:nvCxnSpPr>
        <p:spPr>
          <a:xfrm flipH="1">
            <a:off x="6701882" y="4489947"/>
            <a:ext cx="1645558" cy="581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91FBAFC3-02B1-45AF-AAF7-6B573A3C2BEC}"/>
              </a:ext>
            </a:extLst>
          </p:cNvPr>
          <p:cNvSpPr txBox="1"/>
          <p:nvPr/>
        </p:nvSpPr>
        <p:spPr>
          <a:xfrm>
            <a:off x="621479" y="4557397"/>
            <a:ext cx="2262158" cy="369332"/>
          </a:xfrm>
          <a:prstGeom prst="rect">
            <a:avLst/>
          </a:prstGeom>
          <a:noFill/>
        </p:spPr>
        <p:txBody>
          <a:bodyPr wrap="none" rtlCol="0">
            <a:spAutoFit/>
          </a:bodyPr>
          <a:lstStyle/>
          <a:p>
            <a:r>
              <a:rPr lang="zh-CN" altLang="en-US" dirty="0"/>
              <a:t>入射单个像素光子数</a:t>
            </a:r>
          </a:p>
        </p:txBody>
      </p:sp>
      <p:sp>
        <p:nvSpPr>
          <p:cNvPr id="41" name="文本框 40">
            <a:extLst>
              <a:ext uri="{FF2B5EF4-FFF2-40B4-BE49-F238E27FC236}">
                <a16:creationId xmlns:a16="http://schemas.microsoft.com/office/drawing/2014/main" id="{5C93D6FC-3D74-40B6-9961-10133283E229}"/>
              </a:ext>
            </a:extLst>
          </p:cNvPr>
          <p:cNvSpPr txBox="1"/>
          <p:nvPr/>
        </p:nvSpPr>
        <p:spPr>
          <a:xfrm>
            <a:off x="4308910" y="4491190"/>
            <a:ext cx="1107996" cy="369332"/>
          </a:xfrm>
          <a:prstGeom prst="rect">
            <a:avLst/>
          </a:prstGeom>
          <a:noFill/>
        </p:spPr>
        <p:txBody>
          <a:bodyPr wrap="none" rtlCol="0">
            <a:spAutoFit/>
          </a:bodyPr>
          <a:lstStyle/>
          <a:p>
            <a:r>
              <a:rPr lang="zh-CN" altLang="en-US" dirty="0"/>
              <a:t>量子效率</a:t>
            </a:r>
          </a:p>
        </p:txBody>
      </p:sp>
      <p:sp>
        <p:nvSpPr>
          <p:cNvPr id="42" name="文本框 41">
            <a:extLst>
              <a:ext uri="{FF2B5EF4-FFF2-40B4-BE49-F238E27FC236}">
                <a16:creationId xmlns:a16="http://schemas.microsoft.com/office/drawing/2014/main" id="{59C129AA-46D9-4137-8B22-0FD105CE8977}"/>
              </a:ext>
            </a:extLst>
          </p:cNvPr>
          <p:cNvSpPr txBox="1"/>
          <p:nvPr/>
        </p:nvSpPr>
        <p:spPr>
          <a:xfrm>
            <a:off x="7795967" y="4193559"/>
            <a:ext cx="2492990" cy="369332"/>
          </a:xfrm>
          <a:prstGeom prst="rect">
            <a:avLst/>
          </a:prstGeom>
          <a:noFill/>
        </p:spPr>
        <p:txBody>
          <a:bodyPr wrap="none" rtlCol="0">
            <a:spAutoFit/>
          </a:bodyPr>
          <a:lstStyle/>
          <a:p>
            <a:r>
              <a:rPr lang="zh-CN" altLang="en-US" dirty="0"/>
              <a:t>灰度与电子数转换关系</a:t>
            </a:r>
          </a:p>
        </p:txBody>
      </p:sp>
      <p:sp>
        <p:nvSpPr>
          <p:cNvPr id="46" name="文本框 45">
            <a:extLst>
              <a:ext uri="{FF2B5EF4-FFF2-40B4-BE49-F238E27FC236}">
                <a16:creationId xmlns:a16="http://schemas.microsoft.com/office/drawing/2014/main" id="{87B9032E-C956-4C46-9B27-23DB5F7618C5}"/>
              </a:ext>
            </a:extLst>
          </p:cNvPr>
          <p:cNvSpPr txBox="1"/>
          <p:nvPr/>
        </p:nvSpPr>
        <p:spPr>
          <a:xfrm>
            <a:off x="4581427" y="6240967"/>
            <a:ext cx="2492990" cy="369332"/>
          </a:xfrm>
          <a:prstGeom prst="rect">
            <a:avLst/>
          </a:prstGeom>
          <a:noFill/>
        </p:spPr>
        <p:txBody>
          <a:bodyPr wrap="none" rtlCol="0">
            <a:spAutoFit/>
          </a:bodyPr>
          <a:lstStyle/>
          <a:p>
            <a:r>
              <a:rPr lang="zh-CN" altLang="en-US" dirty="0"/>
              <a:t>灰度与光子数转换关系</a:t>
            </a:r>
          </a:p>
        </p:txBody>
      </p:sp>
      <p:pic>
        <p:nvPicPr>
          <p:cNvPr id="51" name="图片 50">
            <a:extLst>
              <a:ext uri="{FF2B5EF4-FFF2-40B4-BE49-F238E27FC236}">
                <a16:creationId xmlns:a16="http://schemas.microsoft.com/office/drawing/2014/main" id="{D33BC593-EF22-4465-9FCD-5F0DAB550853}"/>
              </a:ext>
            </a:extLst>
          </p:cNvPr>
          <p:cNvPicPr>
            <a:picLocks noChangeAspect="1"/>
          </p:cNvPicPr>
          <p:nvPr/>
        </p:nvPicPr>
        <p:blipFill>
          <a:blip r:embed="rId10"/>
          <a:stretch>
            <a:fillRect/>
          </a:stretch>
        </p:blipFill>
        <p:spPr>
          <a:xfrm>
            <a:off x="10184319" y="4639822"/>
            <a:ext cx="1667980" cy="1945976"/>
          </a:xfrm>
          <a:prstGeom prst="rect">
            <a:avLst/>
          </a:prstGeom>
        </p:spPr>
      </p:pic>
    </p:spTree>
    <p:extLst>
      <p:ext uri="{BB962C8B-B14F-4D97-AF65-F5344CB8AC3E}">
        <p14:creationId xmlns:p14="http://schemas.microsoft.com/office/powerpoint/2010/main" val="2883375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圆角 34">
            <a:extLst>
              <a:ext uri="{FF2B5EF4-FFF2-40B4-BE49-F238E27FC236}">
                <a16:creationId xmlns:a16="http://schemas.microsoft.com/office/drawing/2014/main" id="{070D9280-E4BC-435B-9245-81C69BF2C9A0}"/>
              </a:ext>
            </a:extLst>
          </p:cNvPr>
          <p:cNvSpPr/>
          <p:nvPr/>
        </p:nvSpPr>
        <p:spPr>
          <a:xfrm>
            <a:off x="4817097" y="1145361"/>
            <a:ext cx="5291568" cy="21700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9A32A8FC-70C2-4783-A620-97D67717CA1C}"/>
              </a:ext>
            </a:extLst>
          </p:cNvPr>
          <p:cNvSpPr/>
          <p:nvPr/>
        </p:nvSpPr>
        <p:spPr>
          <a:xfrm>
            <a:off x="689967" y="2077561"/>
            <a:ext cx="3116850" cy="20580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DA6B1C7-E65E-441A-B387-C62F8BCE2692}"/>
              </a:ext>
            </a:extLst>
          </p:cNvPr>
          <p:cNvPicPr>
            <a:picLocks noChangeAspect="1"/>
          </p:cNvPicPr>
          <p:nvPr/>
        </p:nvPicPr>
        <p:blipFill rotWithShape="1">
          <a:blip r:embed="rId3">
            <a:extLst>
              <a:ext uri="{28A0092B-C50C-407E-A947-70E740481C1C}">
                <a14:useLocalDpi xmlns:a14="http://schemas.microsoft.com/office/drawing/2010/main" val="0"/>
              </a:ext>
            </a:extLst>
          </a:blip>
          <a:srcRect l="24300" t="40306" r="23627" b="40661"/>
          <a:stretch/>
        </p:blipFill>
        <p:spPr>
          <a:xfrm>
            <a:off x="9367365" y="272202"/>
            <a:ext cx="2484934" cy="641827"/>
          </a:xfrm>
          <a:prstGeom prst="rect">
            <a:avLst/>
          </a:prstGeom>
        </p:spPr>
      </p:pic>
      <p:grpSp>
        <p:nvGrpSpPr>
          <p:cNvPr id="4" name="组合 3">
            <a:extLst>
              <a:ext uri="{FF2B5EF4-FFF2-40B4-BE49-F238E27FC236}">
                <a16:creationId xmlns:a16="http://schemas.microsoft.com/office/drawing/2014/main" id="{CE0AE481-0EAC-43F4-B1F1-082D28EF7976}"/>
              </a:ext>
            </a:extLst>
          </p:cNvPr>
          <p:cNvGrpSpPr/>
          <p:nvPr/>
        </p:nvGrpSpPr>
        <p:grpSpPr>
          <a:xfrm>
            <a:off x="434903" y="329254"/>
            <a:ext cx="5847704" cy="584775"/>
            <a:chOff x="434903" y="329254"/>
            <a:chExt cx="5847704" cy="584775"/>
          </a:xfrm>
        </p:grpSpPr>
        <p:grpSp>
          <p:nvGrpSpPr>
            <p:cNvPr id="7" name="组合 6">
              <a:extLst>
                <a:ext uri="{FF2B5EF4-FFF2-40B4-BE49-F238E27FC236}">
                  <a16:creationId xmlns:a16="http://schemas.microsoft.com/office/drawing/2014/main" id="{29ECDB99-80EA-4994-A3B3-92832E04421A}"/>
                </a:ext>
              </a:extLst>
            </p:cNvPr>
            <p:cNvGrpSpPr/>
            <p:nvPr/>
          </p:nvGrpSpPr>
          <p:grpSpPr>
            <a:xfrm>
              <a:off x="434903" y="418808"/>
              <a:ext cx="482808" cy="432771"/>
              <a:chOff x="7977188" y="1874838"/>
              <a:chExt cx="1439863" cy="1290638"/>
            </a:xfrm>
          </p:grpSpPr>
          <p:sp>
            <p:nvSpPr>
              <p:cNvPr id="8" name="Oval 1298">
                <a:extLst>
                  <a:ext uri="{FF2B5EF4-FFF2-40B4-BE49-F238E27FC236}">
                    <a16:creationId xmlns:a16="http://schemas.microsoft.com/office/drawing/2014/main" id="{735E715F-F4E6-47AC-9DEC-CC7B04245D57}"/>
                  </a:ext>
                </a:extLst>
              </p:cNvPr>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99">
                <a:extLst>
                  <a:ext uri="{FF2B5EF4-FFF2-40B4-BE49-F238E27FC236}">
                    <a16:creationId xmlns:a16="http://schemas.microsoft.com/office/drawing/2014/main" id="{B6ED6C27-CDF2-47C7-AF26-C3DF27C02746}"/>
                  </a:ext>
                </a:extLst>
              </p:cNvPr>
              <p:cNvSpPr>
                <a:spLocks/>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00">
                <a:extLst>
                  <a:ext uri="{FF2B5EF4-FFF2-40B4-BE49-F238E27FC236}">
                    <a16:creationId xmlns:a16="http://schemas.microsoft.com/office/drawing/2014/main" id="{5C148259-849A-419D-94D5-DED51BF7BDD5}"/>
                  </a:ext>
                </a:extLst>
              </p:cNvPr>
              <p:cNvSpPr>
                <a:spLocks/>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01">
                <a:extLst>
                  <a:ext uri="{FF2B5EF4-FFF2-40B4-BE49-F238E27FC236}">
                    <a16:creationId xmlns:a16="http://schemas.microsoft.com/office/drawing/2014/main" id="{1D4CAC52-BAFD-4607-AA45-1E20A1E5EF71}"/>
                  </a:ext>
                </a:extLst>
              </p:cNvPr>
              <p:cNvSpPr>
                <a:spLocks/>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02">
                <a:extLst>
                  <a:ext uri="{FF2B5EF4-FFF2-40B4-BE49-F238E27FC236}">
                    <a16:creationId xmlns:a16="http://schemas.microsoft.com/office/drawing/2014/main" id="{5C8566C4-AF95-4C15-8AE4-2F424DF4E88E}"/>
                  </a:ext>
                </a:extLst>
              </p:cNvPr>
              <p:cNvSpPr>
                <a:spLocks/>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03">
                <a:extLst>
                  <a:ext uri="{FF2B5EF4-FFF2-40B4-BE49-F238E27FC236}">
                    <a16:creationId xmlns:a16="http://schemas.microsoft.com/office/drawing/2014/main" id="{40E35437-3DA5-47F2-ADB5-AB84D5F11279}"/>
                  </a:ext>
                </a:extLst>
              </p:cNvPr>
              <p:cNvSpPr>
                <a:spLocks/>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04">
                <a:extLst>
                  <a:ext uri="{FF2B5EF4-FFF2-40B4-BE49-F238E27FC236}">
                    <a16:creationId xmlns:a16="http://schemas.microsoft.com/office/drawing/2014/main" id="{B18B63D0-EF1C-424F-ADB5-B86ECC249281}"/>
                  </a:ext>
                </a:extLst>
              </p:cNvPr>
              <p:cNvSpPr>
                <a:spLocks/>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05">
                <a:extLst>
                  <a:ext uri="{FF2B5EF4-FFF2-40B4-BE49-F238E27FC236}">
                    <a16:creationId xmlns:a16="http://schemas.microsoft.com/office/drawing/2014/main" id="{BBF63291-CCAC-4D7E-AE72-D9EA312E8240}"/>
                  </a:ext>
                </a:extLst>
              </p:cNvPr>
              <p:cNvSpPr>
                <a:spLocks/>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15">
              <a:extLst>
                <a:ext uri="{FF2B5EF4-FFF2-40B4-BE49-F238E27FC236}">
                  <a16:creationId xmlns:a16="http://schemas.microsoft.com/office/drawing/2014/main" id="{E3B60880-0F45-4EA9-BC8C-C3D4713C4AD1}"/>
                </a:ext>
              </a:extLst>
            </p:cNvPr>
            <p:cNvSpPr txBox="1"/>
            <p:nvPr/>
          </p:nvSpPr>
          <p:spPr>
            <a:xfrm>
              <a:off x="935810" y="329254"/>
              <a:ext cx="5346797" cy="584775"/>
            </a:xfrm>
            <a:prstGeom prst="rect">
              <a:avLst/>
            </a:prstGeom>
            <a:noFill/>
          </p:spPr>
          <p:txBody>
            <a:bodyPr wrap="square" rtlCol="0">
              <a:spAutoFit/>
            </a:bodyPr>
            <a:lstStyle/>
            <a:p>
              <a:r>
                <a:rPr lang="zh-CN" altLang="en-US" sz="3200" b="1" dirty="0">
                  <a:solidFill>
                    <a:srgbClr val="5F2C09"/>
                  </a:solidFill>
                  <a:latin typeface="Times New Roman" panose="02020603050405020304" pitchFamily="18" charset="0"/>
                  <a:cs typeface="Times New Roman" panose="02020603050405020304" pitchFamily="18" charset="0"/>
                </a:rPr>
                <a:t>验证实验原理</a:t>
              </a:r>
              <a:endParaRPr lang="zh-SG" altLang="en-US" sz="3200" b="1" dirty="0">
                <a:solidFill>
                  <a:srgbClr val="5F2C09"/>
                </a:solidFill>
                <a:latin typeface="Times New Roman" panose="02020603050405020304" pitchFamily="18" charset="0"/>
                <a:cs typeface="Times New Roman" panose="02020603050405020304" pitchFamily="18" charset="0"/>
              </a:endParaRPr>
            </a:p>
          </p:txBody>
        </p:sp>
      </p:grpSp>
      <p:pic>
        <p:nvPicPr>
          <p:cNvPr id="18" name="图片 17">
            <a:extLst>
              <a:ext uri="{FF2B5EF4-FFF2-40B4-BE49-F238E27FC236}">
                <a16:creationId xmlns:a16="http://schemas.microsoft.com/office/drawing/2014/main" id="{D39F3E7C-AF17-456E-A034-6EB9D8A5A16C}"/>
              </a:ext>
            </a:extLst>
          </p:cNvPr>
          <p:cNvPicPr>
            <a:picLocks noChangeAspect="1"/>
          </p:cNvPicPr>
          <p:nvPr/>
        </p:nvPicPr>
        <p:blipFill>
          <a:blip r:embed="rId4"/>
          <a:stretch>
            <a:fillRect/>
          </a:stretch>
        </p:blipFill>
        <p:spPr>
          <a:xfrm>
            <a:off x="428703" y="1184115"/>
            <a:ext cx="3680779" cy="563929"/>
          </a:xfrm>
          <a:prstGeom prst="rect">
            <a:avLst/>
          </a:prstGeom>
        </p:spPr>
      </p:pic>
      <p:pic>
        <p:nvPicPr>
          <p:cNvPr id="6" name="图片 5">
            <a:extLst>
              <a:ext uri="{FF2B5EF4-FFF2-40B4-BE49-F238E27FC236}">
                <a16:creationId xmlns:a16="http://schemas.microsoft.com/office/drawing/2014/main" id="{27AD351E-96A6-420D-B481-3725945CFFB4}"/>
              </a:ext>
            </a:extLst>
          </p:cNvPr>
          <p:cNvPicPr>
            <a:picLocks noChangeAspect="1"/>
          </p:cNvPicPr>
          <p:nvPr/>
        </p:nvPicPr>
        <p:blipFill>
          <a:blip r:embed="rId5"/>
          <a:stretch>
            <a:fillRect/>
          </a:stretch>
        </p:blipFill>
        <p:spPr>
          <a:xfrm>
            <a:off x="1699918" y="3558808"/>
            <a:ext cx="1066892" cy="449619"/>
          </a:xfrm>
          <a:prstGeom prst="rect">
            <a:avLst/>
          </a:prstGeom>
        </p:spPr>
      </p:pic>
      <p:pic>
        <p:nvPicPr>
          <p:cNvPr id="21" name="图片 20">
            <a:extLst>
              <a:ext uri="{FF2B5EF4-FFF2-40B4-BE49-F238E27FC236}">
                <a16:creationId xmlns:a16="http://schemas.microsoft.com/office/drawing/2014/main" id="{F24157ED-AAC6-4CEC-B72B-779017CE1B82}"/>
              </a:ext>
            </a:extLst>
          </p:cNvPr>
          <p:cNvPicPr>
            <a:picLocks noChangeAspect="1"/>
          </p:cNvPicPr>
          <p:nvPr/>
        </p:nvPicPr>
        <p:blipFill>
          <a:blip r:embed="rId6"/>
          <a:stretch>
            <a:fillRect/>
          </a:stretch>
        </p:blipFill>
        <p:spPr>
          <a:xfrm>
            <a:off x="1023114" y="2188159"/>
            <a:ext cx="2491956" cy="556308"/>
          </a:xfrm>
          <a:prstGeom prst="rect">
            <a:avLst/>
          </a:prstGeom>
        </p:spPr>
      </p:pic>
      <p:pic>
        <p:nvPicPr>
          <p:cNvPr id="23" name="图片 22">
            <a:extLst>
              <a:ext uri="{FF2B5EF4-FFF2-40B4-BE49-F238E27FC236}">
                <a16:creationId xmlns:a16="http://schemas.microsoft.com/office/drawing/2014/main" id="{BF2E5F63-28C4-413D-8A23-EA9C2478D582}"/>
              </a:ext>
            </a:extLst>
          </p:cNvPr>
          <p:cNvPicPr>
            <a:picLocks noChangeAspect="1"/>
          </p:cNvPicPr>
          <p:nvPr/>
        </p:nvPicPr>
        <p:blipFill>
          <a:blip r:embed="rId7"/>
          <a:stretch>
            <a:fillRect/>
          </a:stretch>
        </p:blipFill>
        <p:spPr>
          <a:xfrm>
            <a:off x="654105" y="5170812"/>
            <a:ext cx="3116850" cy="441998"/>
          </a:xfrm>
          <a:prstGeom prst="rect">
            <a:avLst/>
          </a:prstGeom>
        </p:spPr>
      </p:pic>
      <p:sp>
        <p:nvSpPr>
          <p:cNvPr id="24" name="文本框 23">
            <a:extLst>
              <a:ext uri="{FF2B5EF4-FFF2-40B4-BE49-F238E27FC236}">
                <a16:creationId xmlns:a16="http://schemas.microsoft.com/office/drawing/2014/main" id="{0AF76A0C-36EF-485E-836E-BF6D5D5B2432}"/>
              </a:ext>
            </a:extLst>
          </p:cNvPr>
          <p:cNvSpPr txBox="1"/>
          <p:nvPr/>
        </p:nvSpPr>
        <p:spPr>
          <a:xfrm>
            <a:off x="2083323" y="2966971"/>
            <a:ext cx="300082" cy="369332"/>
          </a:xfrm>
          <a:prstGeom prst="rect">
            <a:avLst/>
          </a:prstGeom>
          <a:noFill/>
        </p:spPr>
        <p:txBody>
          <a:bodyPr wrap="none" rtlCol="0">
            <a:spAutoFit/>
          </a:bodyPr>
          <a:lstStyle/>
          <a:p>
            <a:r>
              <a:rPr lang="en-US" altLang="zh-CN" dirty="0"/>
              <a:t>+</a:t>
            </a:r>
            <a:endParaRPr lang="zh-CN" altLang="en-US" dirty="0"/>
          </a:p>
        </p:txBody>
      </p:sp>
      <p:cxnSp>
        <p:nvCxnSpPr>
          <p:cNvPr id="28" name="直接箭头连接符 27">
            <a:extLst>
              <a:ext uri="{FF2B5EF4-FFF2-40B4-BE49-F238E27FC236}">
                <a16:creationId xmlns:a16="http://schemas.microsoft.com/office/drawing/2014/main" id="{C5D56B2F-EBBC-4FBB-97F0-8D83AC9BC1EA}"/>
              </a:ext>
            </a:extLst>
          </p:cNvPr>
          <p:cNvCxnSpPr/>
          <p:nvPr/>
        </p:nvCxnSpPr>
        <p:spPr>
          <a:xfrm>
            <a:off x="2212530" y="1847654"/>
            <a:ext cx="0" cy="235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图片 29">
            <a:extLst>
              <a:ext uri="{FF2B5EF4-FFF2-40B4-BE49-F238E27FC236}">
                <a16:creationId xmlns:a16="http://schemas.microsoft.com/office/drawing/2014/main" id="{852C88F6-F68C-45EC-B61E-F8755B952D6B}"/>
              </a:ext>
            </a:extLst>
          </p:cNvPr>
          <p:cNvPicPr>
            <a:picLocks noChangeAspect="1"/>
          </p:cNvPicPr>
          <p:nvPr/>
        </p:nvPicPr>
        <p:blipFill>
          <a:blip r:embed="rId8"/>
          <a:stretch>
            <a:fillRect/>
          </a:stretch>
        </p:blipFill>
        <p:spPr>
          <a:xfrm>
            <a:off x="10184319" y="4639822"/>
            <a:ext cx="1667980" cy="1945976"/>
          </a:xfrm>
          <a:prstGeom prst="rect">
            <a:avLst/>
          </a:prstGeom>
        </p:spPr>
      </p:pic>
      <p:cxnSp>
        <p:nvCxnSpPr>
          <p:cNvPr id="32" name="直接箭头连接符 31">
            <a:extLst>
              <a:ext uri="{FF2B5EF4-FFF2-40B4-BE49-F238E27FC236}">
                <a16:creationId xmlns:a16="http://schemas.microsoft.com/office/drawing/2014/main" id="{F48C36A1-251F-416B-A5F0-8178D2BDAD70}"/>
              </a:ext>
            </a:extLst>
          </p:cNvPr>
          <p:cNvCxnSpPr/>
          <p:nvPr/>
        </p:nvCxnSpPr>
        <p:spPr>
          <a:xfrm>
            <a:off x="2231384" y="4185501"/>
            <a:ext cx="0" cy="707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91ADBDA7-EC20-4BA1-8B34-112D24AAA168}"/>
              </a:ext>
            </a:extLst>
          </p:cNvPr>
          <p:cNvSpPr txBox="1"/>
          <p:nvPr/>
        </p:nvSpPr>
        <p:spPr>
          <a:xfrm>
            <a:off x="5082864" y="1380992"/>
            <a:ext cx="4928400" cy="1754326"/>
          </a:xfrm>
          <a:prstGeom prst="rect">
            <a:avLst/>
          </a:prstGeom>
          <a:noFill/>
        </p:spPr>
        <p:txBody>
          <a:bodyPr wrap="square" rtlCol="0">
            <a:spAutoFit/>
          </a:bodyPr>
          <a:lstStyle/>
          <a:p>
            <a:r>
              <a:rPr lang="zh-CN" altLang="en-US" dirty="0"/>
              <a:t>  光电转换的电荷数（以电子为单位计算）的波动符合统计规律。根据量子力学，该波动符合泊松（</a:t>
            </a:r>
            <a:r>
              <a:rPr lang="en-US" altLang="zh-CN" dirty="0"/>
              <a:t>Poisson</a:t>
            </a:r>
            <a:r>
              <a:rPr lang="zh-CN" altLang="en-US" dirty="0"/>
              <a:t>）分布。因此，该波动的方差等于累积电荷数的平均值。这种噪声，通常被称为散粒噪声（</a:t>
            </a:r>
            <a:r>
              <a:rPr lang="en-US" altLang="zh-CN" dirty="0"/>
              <a:t>Shot noise</a:t>
            </a:r>
            <a:r>
              <a:rPr lang="zh-CN" altLang="en-US" dirty="0"/>
              <a:t>），是由基本物理定律决定的，对各种类型的相机具有普适性。</a:t>
            </a:r>
          </a:p>
        </p:txBody>
      </p:sp>
      <p:cxnSp>
        <p:nvCxnSpPr>
          <p:cNvPr id="37" name="直接箭头连接符 36">
            <a:extLst>
              <a:ext uri="{FF2B5EF4-FFF2-40B4-BE49-F238E27FC236}">
                <a16:creationId xmlns:a16="http://schemas.microsoft.com/office/drawing/2014/main" id="{888EF197-5C64-4F0F-812E-D2FF33272276}"/>
              </a:ext>
            </a:extLst>
          </p:cNvPr>
          <p:cNvCxnSpPr>
            <a:cxnSpLocks/>
          </p:cNvCxnSpPr>
          <p:nvPr/>
        </p:nvCxnSpPr>
        <p:spPr>
          <a:xfrm flipV="1">
            <a:off x="3930977" y="2466313"/>
            <a:ext cx="754145" cy="6445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矩形: 圆角 37">
            <a:extLst>
              <a:ext uri="{FF2B5EF4-FFF2-40B4-BE49-F238E27FC236}">
                <a16:creationId xmlns:a16="http://schemas.microsoft.com/office/drawing/2014/main" id="{87AF2D82-40E6-4FDB-B1F6-8CC5FAA90B52}"/>
              </a:ext>
            </a:extLst>
          </p:cNvPr>
          <p:cNvSpPr/>
          <p:nvPr/>
        </p:nvSpPr>
        <p:spPr>
          <a:xfrm>
            <a:off x="5469900" y="3783617"/>
            <a:ext cx="3985962" cy="13417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CE1BDD8F-E9F4-4063-996E-18D1E3FDDE01}"/>
              </a:ext>
            </a:extLst>
          </p:cNvPr>
          <p:cNvSpPr txBox="1"/>
          <p:nvPr/>
        </p:nvSpPr>
        <p:spPr>
          <a:xfrm>
            <a:off x="5954320" y="4131322"/>
            <a:ext cx="3185487" cy="646331"/>
          </a:xfrm>
          <a:prstGeom prst="rect">
            <a:avLst/>
          </a:prstGeom>
          <a:noFill/>
        </p:spPr>
        <p:txBody>
          <a:bodyPr wrap="none" rtlCol="0">
            <a:spAutoFit/>
          </a:bodyPr>
          <a:lstStyle/>
          <a:p>
            <a:pPr algn="ctr"/>
            <a:r>
              <a:rPr lang="zh-CN" altLang="en-US" dirty="0"/>
              <a:t>  满足此关系式的格式</a:t>
            </a:r>
            <a:endParaRPr lang="en-US" altLang="zh-CN" dirty="0"/>
          </a:p>
          <a:p>
            <a:r>
              <a:rPr lang="zh-CN" altLang="en-US" dirty="0"/>
              <a:t>是未经过伽马矫正的相片格式</a:t>
            </a:r>
            <a:endParaRPr lang="en-US" altLang="zh-CN" dirty="0"/>
          </a:p>
        </p:txBody>
      </p:sp>
      <p:cxnSp>
        <p:nvCxnSpPr>
          <p:cNvPr id="43" name="直接箭头连接符 42">
            <a:extLst>
              <a:ext uri="{FF2B5EF4-FFF2-40B4-BE49-F238E27FC236}">
                <a16:creationId xmlns:a16="http://schemas.microsoft.com/office/drawing/2014/main" id="{88CAA308-74BA-4DFD-99DB-1A1B043F7310}"/>
              </a:ext>
            </a:extLst>
          </p:cNvPr>
          <p:cNvCxnSpPr/>
          <p:nvPr/>
        </p:nvCxnSpPr>
        <p:spPr>
          <a:xfrm flipV="1">
            <a:off x="3930977" y="4539006"/>
            <a:ext cx="1423448" cy="852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729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A6B1C7-E65E-441A-B387-C62F8BCE2692}"/>
              </a:ext>
            </a:extLst>
          </p:cNvPr>
          <p:cNvPicPr>
            <a:picLocks noChangeAspect="1"/>
          </p:cNvPicPr>
          <p:nvPr/>
        </p:nvPicPr>
        <p:blipFill rotWithShape="1">
          <a:blip r:embed="rId3">
            <a:extLst>
              <a:ext uri="{28A0092B-C50C-407E-A947-70E740481C1C}">
                <a14:useLocalDpi xmlns:a14="http://schemas.microsoft.com/office/drawing/2010/main" val="0"/>
              </a:ext>
            </a:extLst>
          </a:blip>
          <a:srcRect l="24300" t="40306" r="23627" b="40661"/>
          <a:stretch/>
        </p:blipFill>
        <p:spPr>
          <a:xfrm>
            <a:off x="9367365" y="272202"/>
            <a:ext cx="2484934" cy="641827"/>
          </a:xfrm>
          <a:prstGeom prst="rect">
            <a:avLst/>
          </a:prstGeom>
        </p:spPr>
      </p:pic>
      <p:grpSp>
        <p:nvGrpSpPr>
          <p:cNvPr id="4" name="组合 3">
            <a:extLst>
              <a:ext uri="{FF2B5EF4-FFF2-40B4-BE49-F238E27FC236}">
                <a16:creationId xmlns:a16="http://schemas.microsoft.com/office/drawing/2014/main" id="{CE0AE481-0EAC-43F4-B1F1-082D28EF7976}"/>
              </a:ext>
            </a:extLst>
          </p:cNvPr>
          <p:cNvGrpSpPr/>
          <p:nvPr/>
        </p:nvGrpSpPr>
        <p:grpSpPr>
          <a:xfrm>
            <a:off x="434903" y="329254"/>
            <a:ext cx="5847704" cy="584775"/>
            <a:chOff x="434903" y="329254"/>
            <a:chExt cx="5847704" cy="584775"/>
          </a:xfrm>
        </p:grpSpPr>
        <p:grpSp>
          <p:nvGrpSpPr>
            <p:cNvPr id="7" name="组合 6">
              <a:extLst>
                <a:ext uri="{FF2B5EF4-FFF2-40B4-BE49-F238E27FC236}">
                  <a16:creationId xmlns:a16="http://schemas.microsoft.com/office/drawing/2014/main" id="{29ECDB99-80EA-4994-A3B3-92832E04421A}"/>
                </a:ext>
              </a:extLst>
            </p:cNvPr>
            <p:cNvGrpSpPr/>
            <p:nvPr/>
          </p:nvGrpSpPr>
          <p:grpSpPr>
            <a:xfrm>
              <a:off x="434903" y="418808"/>
              <a:ext cx="482808" cy="432771"/>
              <a:chOff x="7977188" y="1874838"/>
              <a:chExt cx="1439863" cy="1290638"/>
            </a:xfrm>
          </p:grpSpPr>
          <p:sp>
            <p:nvSpPr>
              <p:cNvPr id="8" name="Oval 1298">
                <a:extLst>
                  <a:ext uri="{FF2B5EF4-FFF2-40B4-BE49-F238E27FC236}">
                    <a16:creationId xmlns:a16="http://schemas.microsoft.com/office/drawing/2014/main" id="{735E715F-F4E6-47AC-9DEC-CC7B04245D57}"/>
                  </a:ext>
                </a:extLst>
              </p:cNvPr>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99">
                <a:extLst>
                  <a:ext uri="{FF2B5EF4-FFF2-40B4-BE49-F238E27FC236}">
                    <a16:creationId xmlns:a16="http://schemas.microsoft.com/office/drawing/2014/main" id="{B6ED6C27-CDF2-47C7-AF26-C3DF27C02746}"/>
                  </a:ext>
                </a:extLst>
              </p:cNvPr>
              <p:cNvSpPr>
                <a:spLocks/>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00">
                <a:extLst>
                  <a:ext uri="{FF2B5EF4-FFF2-40B4-BE49-F238E27FC236}">
                    <a16:creationId xmlns:a16="http://schemas.microsoft.com/office/drawing/2014/main" id="{5C148259-849A-419D-94D5-DED51BF7BDD5}"/>
                  </a:ext>
                </a:extLst>
              </p:cNvPr>
              <p:cNvSpPr>
                <a:spLocks/>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01">
                <a:extLst>
                  <a:ext uri="{FF2B5EF4-FFF2-40B4-BE49-F238E27FC236}">
                    <a16:creationId xmlns:a16="http://schemas.microsoft.com/office/drawing/2014/main" id="{1D4CAC52-BAFD-4607-AA45-1E20A1E5EF71}"/>
                  </a:ext>
                </a:extLst>
              </p:cNvPr>
              <p:cNvSpPr>
                <a:spLocks/>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02">
                <a:extLst>
                  <a:ext uri="{FF2B5EF4-FFF2-40B4-BE49-F238E27FC236}">
                    <a16:creationId xmlns:a16="http://schemas.microsoft.com/office/drawing/2014/main" id="{5C8566C4-AF95-4C15-8AE4-2F424DF4E88E}"/>
                  </a:ext>
                </a:extLst>
              </p:cNvPr>
              <p:cNvSpPr>
                <a:spLocks/>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03">
                <a:extLst>
                  <a:ext uri="{FF2B5EF4-FFF2-40B4-BE49-F238E27FC236}">
                    <a16:creationId xmlns:a16="http://schemas.microsoft.com/office/drawing/2014/main" id="{40E35437-3DA5-47F2-ADB5-AB84D5F11279}"/>
                  </a:ext>
                </a:extLst>
              </p:cNvPr>
              <p:cNvSpPr>
                <a:spLocks/>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04">
                <a:extLst>
                  <a:ext uri="{FF2B5EF4-FFF2-40B4-BE49-F238E27FC236}">
                    <a16:creationId xmlns:a16="http://schemas.microsoft.com/office/drawing/2014/main" id="{B18B63D0-EF1C-424F-ADB5-B86ECC249281}"/>
                  </a:ext>
                </a:extLst>
              </p:cNvPr>
              <p:cNvSpPr>
                <a:spLocks/>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05">
                <a:extLst>
                  <a:ext uri="{FF2B5EF4-FFF2-40B4-BE49-F238E27FC236}">
                    <a16:creationId xmlns:a16="http://schemas.microsoft.com/office/drawing/2014/main" id="{BBF63291-CCAC-4D7E-AE72-D9EA312E8240}"/>
                  </a:ext>
                </a:extLst>
              </p:cNvPr>
              <p:cNvSpPr>
                <a:spLocks/>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15">
              <a:extLst>
                <a:ext uri="{FF2B5EF4-FFF2-40B4-BE49-F238E27FC236}">
                  <a16:creationId xmlns:a16="http://schemas.microsoft.com/office/drawing/2014/main" id="{E3B60880-0F45-4EA9-BC8C-C3D4713C4AD1}"/>
                </a:ext>
              </a:extLst>
            </p:cNvPr>
            <p:cNvSpPr txBox="1"/>
            <p:nvPr/>
          </p:nvSpPr>
          <p:spPr>
            <a:xfrm>
              <a:off x="935810" y="329254"/>
              <a:ext cx="5346797" cy="584775"/>
            </a:xfrm>
            <a:prstGeom prst="rect">
              <a:avLst/>
            </a:prstGeom>
            <a:noFill/>
          </p:spPr>
          <p:txBody>
            <a:bodyPr wrap="square" rtlCol="0">
              <a:spAutoFit/>
            </a:bodyPr>
            <a:lstStyle/>
            <a:p>
              <a:r>
                <a:rPr lang="zh-CN" altLang="en-US" sz="3200" b="1" dirty="0">
                  <a:solidFill>
                    <a:srgbClr val="5F2C09"/>
                  </a:solidFill>
                  <a:latin typeface="Times New Roman" panose="02020603050405020304" pitchFamily="18" charset="0"/>
                  <a:cs typeface="Times New Roman" panose="02020603050405020304" pitchFamily="18" charset="0"/>
                </a:rPr>
                <a:t>图像处理</a:t>
              </a:r>
              <a:endParaRPr lang="zh-SG" altLang="en-US" sz="3200" b="1" dirty="0">
                <a:solidFill>
                  <a:srgbClr val="5F2C09"/>
                </a:solidFill>
                <a:latin typeface="Times New Roman" panose="02020603050405020304" pitchFamily="18" charset="0"/>
                <a:cs typeface="Times New Roman" panose="02020603050405020304" pitchFamily="18" charset="0"/>
              </a:endParaRPr>
            </a:p>
          </p:txBody>
        </p:sp>
      </p:grpSp>
      <p:pic>
        <p:nvPicPr>
          <p:cNvPr id="6" name="图片 5">
            <a:extLst>
              <a:ext uri="{FF2B5EF4-FFF2-40B4-BE49-F238E27FC236}">
                <a16:creationId xmlns:a16="http://schemas.microsoft.com/office/drawing/2014/main" id="{0415D7AA-3BFF-48F8-A73B-81AFF7929A65}"/>
              </a:ext>
            </a:extLst>
          </p:cNvPr>
          <p:cNvPicPr>
            <a:picLocks noChangeAspect="1"/>
          </p:cNvPicPr>
          <p:nvPr/>
        </p:nvPicPr>
        <p:blipFill>
          <a:blip r:embed="rId4"/>
          <a:stretch>
            <a:fillRect/>
          </a:stretch>
        </p:blipFill>
        <p:spPr>
          <a:xfrm>
            <a:off x="1059408" y="1056037"/>
            <a:ext cx="9922353" cy="1054698"/>
          </a:xfrm>
          <a:prstGeom prst="rect">
            <a:avLst/>
          </a:prstGeom>
        </p:spPr>
      </p:pic>
      <p:pic>
        <p:nvPicPr>
          <p:cNvPr id="20" name="图片 19">
            <a:extLst>
              <a:ext uri="{FF2B5EF4-FFF2-40B4-BE49-F238E27FC236}">
                <a16:creationId xmlns:a16="http://schemas.microsoft.com/office/drawing/2014/main" id="{91838A51-5271-4726-A501-04FA66C12388}"/>
              </a:ext>
            </a:extLst>
          </p:cNvPr>
          <p:cNvPicPr>
            <a:picLocks noChangeAspect="1"/>
          </p:cNvPicPr>
          <p:nvPr/>
        </p:nvPicPr>
        <p:blipFill>
          <a:blip r:embed="rId5"/>
          <a:stretch>
            <a:fillRect/>
          </a:stretch>
        </p:blipFill>
        <p:spPr>
          <a:xfrm>
            <a:off x="643575" y="2713508"/>
            <a:ext cx="1684842" cy="1117295"/>
          </a:xfrm>
          <a:prstGeom prst="rect">
            <a:avLst/>
          </a:prstGeom>
        </p:spPr>
      </p:pic>
      <p:pic>
        <p:nvPicPr>
          <p:cNvPr id="22" name="图片 21">
            <a:extLst>
              <a:ext uri="{FF2B5EF4-FFF2-40B4-BE49-F238E27FC236}">
                <a16:creationId xmlns:a16="http://schemas.microsoft.com/office/drawing/2014/main" id="{DF8208CF-C62C-474F-A725-80160BA58F9E}"/>
              </a:ext>
            </a:extLst>
          </p:cNvPr>
          <p:cNvPicPr>
            <a:picLocks noChangeAspect="1"/>
          </p:cNvPicPr>
          <p:nvPr/>
        </p:nvPicPr>
        <p:blipFill>
          <a:blip r:embed="rId6"/>
          <a:stretch>
            <a:fillRect/>
          </a:stretch>
        </p:blipFill>
        <p:spPr>
          <a:xfrm>
            <a:off x="2851226" y="2710870"/>
            <a:ext cx="1679890" cy="1117295"/>
          </a:xfrm>
          <a:prstGeom prst="rect">
            <a:avLst/>
          </a:prstGeom>
        </p:spPr>
      </p:pic>
      <p:pic>
        <p:nvPicPr>
          <p:cNvPr id="24" name="图片 23">
            <a:extLst>
              <a:ext uri="{FF2B5EF4-FFF2-40B4-BE49-F238E27FC236}">
                <a16:creationId xmlns:a16="http://schemas.microsoft.com/office/drawing/2014/main" id="{56D92163-ECC4-4CF2-97E2-318BA05D0F1E}"/>
              </a:ext>
            </a:extLst>
          </p:cNvPr>
          <p:cNvPicPr>
            <a:picLocks noChangeAspect="1"/>
          </p:cNvPicPr>
          <p:nvPr/>
        </p:nvPicPr>
        <p:blipFill>
          <a:blip r:embed="rId7"/>
          <a:stretch>
            <a:fillRect/>
          </a:stretch>
        </p:blipFill>
        <p:spPr>
          <a:xfrm>
            <a:off x="5150425" y="2710609"/>
            <a:ext cx="1679891" cy="1114657"/>
          </a:xfrm>
          <a:prstGeom prst="rect">
            <a:avLst/>
          </a:prstGeom>
        </p:spPr>
      </p:pic>
      <p:pic>
        <p:nvPicPr>
          <p:cNvPr id="26" name="图片 25">
            <a:extLst>
              <a:ext uri="{FF2B5EF4-FFF2-40B4-BE49-F238E27FC236}">
                <a16:creationId xmlns:a16="http://schemas.microsoft.com/office/drawing/2014/main" id="{235C26DF-BEF6-424B-B64A-9391B78F6266}"/>
              </a:ext>
            </a:extLst>
          </p:cNvPr>
          <p:cNvPicPr>
            <a:picLocks noChangeAspect="1"/>
          </p:cNvPicPr>
          <p:nvPr/>
        </p:nvPicPr>
        <p:blipFill>
          <a:blip r:embed="rId8"/>
          <a:stretch>
            <a:fillRect/>
          </a:stretch>
        </p:blipFill>
        <p:spPr>
          <a:xfrm>
            <a:off x="7449625" y="2709945"/>
            <a:ext cx="1679891" cy="1115321"/>
          </a:xfrm>
          <a:prstGeom prst="rect">
            <a:avLst/>
          </a:prstGeom>
        </p:spPr>
      </p:pic>
      <p:pic>
        <p:nvPicPr>
          <p:cNvPr id="28" name="图片 27">
            <a:extLst>
              <a:ext uri="{FF2B5EF4-FFF2-40B4-BE49-F238E27FC236}">
                <a16:creationId xmlns:a16="http://schemas.microsoft.com/office/drawing/2014/main" id="{424A7B28-F05A-42C0-94E9-16686C5B574D}"/>
              </a:ext>
            </a:extLst>
          </p:cNvPr>
          <p:cNvPicPr>
            <a:picLocks noChangeAspect="1"/>
          </p:cNvPicPr>
          <p:nvPr/>
        </p:nvPicPr>
        <p:blipFill>
          <a:blip r:embed="rId9"/>
          <a:stretch>
            <a:fillRect/>
          </a:stretch>
        </p:blipFill>
        <p:spPr>
          <a:xfrm>
            <a:off x="9652324" y="2709945"/>
            <a:ext cx="1687839" cy="1115321"/>
          </a:xfrm>
          <a:prstGeom prst="rect">
            <a:avLst/>
          </a:prstGeom>
        </p:spPr>
      </p:pic>
      <p:cxnSp>
        <p:nvCxnSpPr>
          <p:cNvPr id="30" name="直接箭头连接符 29">
            <a:extLst>
              <a:ext uri="{FF2B5EF4-FFF2-40B4-BE49-F238E27FC236}">
                <a16:creationId xmlns:a16="http://schemas.microsoft.com/office/drawing/2014/main" id="{6AFFCD67-6936-4EB8-8607-CD6ED6504ED2}"/>
              </a:ext>
            </a:extLst>
          </p:cNvPr>
          <p:cNvCxnSpPr>
            <a:cxnSpLocks/>
            <a:endCxn id="20" idx="0"/>
          </p:cNvCxnSpPr>
          <p:nvPr/>
        </p:nvCxnSpPr>
        <p:spPr>
          <a:xfrm flipH="1">
            <a:off x="1485996" y="1894783"/>
            <a:ext cx="1615422" cy="818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2A58AF58-F344-49B2-A3B3-493DFDDB1BB1}"/>
              </a:ext>
            </a:extLst>
          </p:cNvPr>
          <p:cNvCxnSpPr>
            <a:cxnSpLocks/>
            <a:endCxn id="22" idx="0"/>
          </p:cNvCxnSpPr>
          <p:nvPr/>
        </p:nvCxnSpPr>
        <p:spPr>
          <a:xfrm flipH="1">
            <a:off x="3691171" y="1857076"/>
            <a:ext cx="839946" cy="853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7C14DA9C-5E96-47C3-ADB5-5B15C9F1A48A}"/>
              </a:ext>
            </a:extLst>
          </p:cNvPr>
          <p:cNvCxnSpPr>
            <a:cxnSpLocks/>
            <a:endCxn id="24" idx="0"/>
          </p:cNvCxnSpPr>
          <p:nvPr/>
        </p:nvCxnSpPr>
        <p:spPr>
          <a:xfrm flipH="1">
            <a:off x="5990371" y="1894783"/>
            <a:ext cx="96500" cy="815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DC03D64-211C-4016-BED4-C31C7FC54FAB}"/>
              </a:ext>
            </a:extLst>
          </p:cNvPr>
          <p:cNvCxnSpPr>
            <a:endCxn id="28" idx="0"/>
          </p:cNvCxnSpPr>
          <p:nvPr/>
        </p:nvCxnSpPr>
        <p:spPr>
          <a:xfrm>
            <a:off x="8757500" y="1894783"/>
            <a:ext cx="1738744" cy="815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BFCE2A3-4782-47EC-8616-6FB62054AFBD}"/>
              </a:ext>
            </a:extLst>
          </p:cNvPr>
          <p:cNvCxnSpPr>
            <a:cxnSpLocks/>
            <a:endCxn id="26" idx="0"/>
          </p:cNvCxnSpPr>
          <p:nvPr/>
        </p:nvCxnSpPr>
        <p:spPr>
          <a:xfrm>
            <a:off x="7394746" y="1894783"/>
            <a:ext cx="894825" cy="815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7626F27E-5D87-4C5B-BF3D-8A4DDE251DBD}"/>
              </a:ext>
            </a:extLst>
          </p:cNvPr>
          <p:cNvCxnSpPr/>
          <p:nvPr/>
        </p:nvCxnSpPr>
        <p:spPr>
          <a:xfrm>
            <a:off x="9376793" y="2375550"/>
            <a:ext cx="0" cy="18288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F14C1C0D-0C1A-435A-9E00-7440C1BC42A4}"/>
              </a:ext>
            </a:extLst>
          </p:cNvPr>
          <p:cNvSpPr txBox="1"/>
          <p:nvPr/>
        </p:nvSpPr>
        <p:spPr>
          <a:xfrm>
            <a:off x="8459671" y="3835018"/>
            <a:ext cx="832279" cy="369332"/>
          </a:xfrm>
          <a:prstGeom prst="rect">
            <a:avLst/>
          </a:prstGeom>
          <a:noFill/>
        </p:spPr>
        <p:txBody>
          <a:bodyPr wrap="none" rtlCol="0">
            <a:spAutoFit/>
          </a:bodyPr>
          <a:lstStyle/>
          <a:p>
            <a:r>
              <a:rPr lang="en-US" altLang="zh-CN" dirty="0"/>
              <a:t>&lt;-</a:t>
            </a:r>
            <a:r>
              <a:rPr lang="zh-CN" altLang="en-US" dirty="0"/>
              <a:t>线性</a:t>
            </a:r>
          </a:p>
        </p:txBody>
      </p:sp>
      <p:sp>
        <p:nvSpPr>
          <p:cNvPr id="47" name="文本框 46">
            <a:extLst>
              <a:ext uri="{FF2B5EF4-FFF2-40B4-BE49-F238E27FC236}">
                <a16:creationId xmlns:a16="http://schemas.microsoft.com/office/drawing/2014/main" id="{6F0ABB28-FFF4-43E8-8E33-B002425546D2}"/>
              </a:ext>
            </a:extLst>
          </p:cNvPr>
          <p:cNvSpPr txBox="1"/>
          <p:nvPr/>
        </p:nvSpPr>
        <p:spPr>
          <a:xfrm>
            <a:off x="9451729" y="3835018"/>
            <a:ext cx="1063112" cy="369332"/>
          </a:xfrm>
          <a:prstGeom prst="rect">
            <a:avLst/>
          </a:prstGeom>
          <a:noFill/>
        </p:spPr>
        <p:txBody>
          <a:bodyPr wrap="none" rtlCol="0">
            <a:spAutoFit/>
          </a:bodyPr>
          <a:lstStyle/>
          <a:p>
            <a:r>
              <a:rPr lang="zh-CN" altLang="en-US" dirty="0"/>
              <a:t>非线性</a:t>
            </a:r>
            <a:r>
              <a:rPr lang="en-US" altLang="zh-CN" dirty="0"/>
              <a:t>-&gt;</a:t>
            </a:r>
            <a:endParaRPr lang="zh-CN" altLang="en-US" dirty="0"/>
          </a:p>
        </p:txBody>
      </p:sp>
      <p:pic>
        <p:nvPicPr>
          <p:cNvPr id="49" name="图片 48">
            <a:extLst>
              <a:ext uri="{FF2B5EF4-FFF2-40B4-BE49-F238E27FC236}">
                <a16:creationId xmlns:a16="http://schemas.microsoft.com/office/drawing/2014/main" id="{89EBEC40-47B6-4DAA-9BC4-DBCBADD30B69}"/>
              </a:ext>
            </a:extLst>
          </p:cNvPr>
          <p:cNvPicPr>
            <a:picLocks noChangeAspect="1"/>
          </p:cNvPicPr>
          <p:nvPr/>
        </p:nvPicPr>
        <p:blipFill>
          <a:blip r:embed="rId10"/>
          <a:stretch>
            <a:fillRect/>
          </a:stretch>
        </p:blipFill>
        <p:spPr>
          <a:xfrm>
            <a:off x="7449625" y="4921842"/>
            <a:ext cx="1678191" cy="815161"/>
          </a:xfrm>
          <a:prstGeom prst="rect">
            <a:avLst/>
          </a:prstGeom>
        </p:spPr>
      </p:pic>
      <p:pic>
        <p:nvPicPr>
          <p:cNvPr id="51" name="图片 50">
            <a:extLst>
              <a:ext uri="{FF2B5EF4-FFF2-40B4-BE49-F238E27FC236}">
                <a16:creationId xmlns:a16="http://schemas.microsoft.com/office/drawing/2014/main" id="{F1DA332B-737B-4AE4-86F8-109776F49C3D}"/>
              </a:ext>
            </a:extLst>
          </p:cNvPr>
          <p:cNvPicPr>
            <a:picLocks noChangeAspect="1"/>
          </p:cNvPicPr>
          <p:nvPr/>
        </p:nvPicPr>
        <p:blipFill>
          <a:blip r:embed="rId11"/>
          <a:stretch>
            <a:fillRect/>
          </a:stretch>
        </p:blipFill>
        <p:spPr>
          <a:xfrm>
            <a:off x="9685036" y="4478166"/>
            <a:ext cx="1678191" cy="1702512"/>
          </a:xfrm>
          <a:prstGeom prst="rect">
            <a:avLst/>
          </a:prstGeom>
        </p:spPr>
      </p:pic>
      <p:pic>
        <p:nvPicPr>
          <p:cNvPr id="53" name="图片 52">
            <a:extLst>
              <a:ext uri="{FF2B5EF4-FFF2-40B4-BE49-F238E27FC236}">
                <a16:creationId xmlns:a16="http://schemas.microsoft.com/office/drawing/2014/main" id="{9C426B2F-8599-4F3D-8F2E-54F10470A5BA}"/>
              </a:ext>
            </a:extLst>
          </p:cNvPr>
          <p:cNvPicPr>
            <a:picLocks noChangeAspect="1"/>
          </p:cNvPicPr>
          <p:nvPr/>
        </p:nvPicPr>
        <p:blipFill>
          <a:blip r:embed="rId12"/>
          <a:stretch>
            <a:fillRect/>
          </a:stretch>
        </p:blipFill>
        <p:spPr>
          <a:xfrm>
            <a:off x="4881347" y="4577793"/>
            <a:ext cx="2218047" cy="1602885"/>
          </a:xfrm>
          <a:prstGeom prst="rect">
            <a:avLst/>
          </a:prstGeom>
        </p:spPr>
      </p:pic>
      <p:pic>
        <p:nvPicPr>
          <p:cNvPr id="55" name="图片 54">
            <a:extLst>
              <a:ext uri="{FF2B5EF4-FFF2-40B4-BE49-F238E27FC236}">
                <a16:creationId xmlns:a16="http://schemas.microsoft.com/office/drawing/2014/main" id="{2BCE0582-89A9-44FE-8797-6C2F2CAE738A}"/>
              </a:ext>
            </a:extLst>
          </p:cNvPr>
          <p:cNvPicPr>
            <a:picLocks noChangeAspect="1"/>
          </p:cNvPicPr>
          <p:nvPr/>
        </p:nvPicPr>
        <p:blipFill>
          <a:blip r:embed="rId13"/>
          <a:stretch>
            <a:fillRect/>
          </a:stretch>
        </p:blipFill>
        <p:spPr>
          <a:xfrm>
            <a:off x="300956" y="1303269"/>
            <a:ext cx="915186" cy="608304"/>
          </a:xfrm>
          <a:prstGeom prst="rect">
            <a:avLst/>
          </a:prstGeom>
        </p:spPr>
      </p:pic>
      <p:cxnSp>
        <p:nvCxnSpPr>
          <p:cNvPr id="57" name="直接箭头连接符 56">
            <a:extLst>
              <a:ext uri="{FF2B5EF4-FFF2-40B4-BE49-F238E27FC236}">
                <a16:creationId xmlns:a16="http://schemas.microsoft.com/office/drawing/2014/main" id="{D2D504BC-C98A-4A6D-B298-6B1825AE7EB9}"/>
              </a:ext>
            </a:extLst>
          </p:cNvPr>
          <p:cNvCxnSpPr>
            <a:cxnSpLocks/>
          </p:cNvCxnSpPr>
          <p:nvPr/>
        </p:nvCxnSpPr>
        <p:spPr>
          <a:xfrm flipH="1">
            <a:off x="1260409" y="1616848"/>
            <a:ext cx="2195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9D1EEB61-1786-4D9E-894C-7EE72101743A}"/>
              </a:ext>
            </a:extLst>
          </p:cNvPr>
          <p:cNvCxnSpPr/>
          <p:nvPr/>
        </p:nvCxnSpPr>
        <p:spPr>
          <a:xfrm>
            <a:off x="5990371" y="3968685"/>
            <a:ext cx="0" cy="443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AEA56B40-698B-4FCE-B8CE-B5A7BF69B2B0}"/>
              </a:ext>
            </a:extLst>
          </p:cNvPr>
          <p:cNvCxnSpPr>
            <a:cxnSpLocks/>
          </p:cNvCxnSpPr>
          <p:nvPr/>
        </p:nvCxnSpPr>
        <p:spPr>
          <a:xfrm>
            <a:off x="8273230" y="4121085"/>
            <a:ext cx="0" cy="620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A92DF010-E520-4B84-B156-2E7E592E24E8}"/>
              </a:ext>
            </a:extLst>
          </p:cNvPr>
          <p:cNvCxnSpPr>
            <a:stCxn id="47" idx="3"/>
          </p:cNvCxnSpPr>
          <p:nvPr/>
        </p:nvCxnSpPr>
        <p:spPr>
          <a:xfrm>
            <a:off x="10514841" y="4019684"/>
            <a:ext cx="0" cy="316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8514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圆角 32">
            <a:extLst>
              <a:ext uri="{FF2B5EF4-FFF2-40B4-BE49-F238E27FC236}">
                <a16:creationId xmlns:a16="http://schemas.microsoft.com/office/drawing/2014/main" id="{88667455-491C-4C26-801F-8D82C208F39B}"/>
              </a:ext>
            </a:extLst>
          </p:cNvPr>
          <p:cNvSpPr/>
          <p:nvPr/>
        </p:nvSpPr>
        <p:spPr>
          <a:xfrm>
            <a:off x="8926070" y="4487347"/>
            <a:ext cx="2855653" cy="12733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DA6B1C7-E65E-441A-B387-C62F8BCE2692}"/>
              </a:ext>
            </a:extLst>
          </p:cNvPr>
          <p:cNvPicPr>
            <a:picLocks noChangeAspect="1"/>
          </p:cNvPicPr>
          <p:nvPr/>
        </p:nvPicPr>
        <p:blipFill rotWithShape="1">
          <a:blip r:embed="rId3">
            <a:extLst>
              <a:ext uri="{28A0092B-C50C-407E-A947-70E740481C1C}">
                <a14:useLocalDpi xmlns:a14="http://schemas.microsoft.com/office/drawing/2010/main" val="0"/>
              </a:ext>
            </a:extLst>
          </a:blip>
          <a:srcRect l="24300" t="40306" r="23627" b="40661"/>
          <a:stretch/>
        </p:blipFill>
        <p:spPr>
          <a:xfrm>
            <a:off x="9367365" y="272202"/>
            <a:ext cx="2484934" cy="641827"/>
          </a:xfrm>
          <a:prstGeom prst="rect">
            <a:avLst/>
          </a:prstGeom>
        </p:spPr>
      </p:pic>
      <p:grpSp>
        <p:nvGrpSpPr>
          <p:cNvPr id="4" name="组合 3">
            <a:extLst>
              <a:ext uri="{FF2B5EF4-FFF2-40B4-BE49-F238E27FC236}">
                <a16:creationId xmlns:a16="http://schemas.microsoft.com/office/drawing/2014/main" id="{CE0AE481-0EAC-43F4-B1F1-082D28EF7976}"/>
              </a:ext>
            </a:extLst>
          </p:cNvPr>
          <p:cNvGrpSpPr/>
          <p:nvPr/>
        </p:nvGrpSpPr>
        <p:grpSpPr>
          <a:xfrm>
            <a:off x="434903" y="329254"/>
            <a:ext cx="5847704" cy="584775"/>
            <a:chOff x="434903" y="329254"/>
            <a:chExt cx="5847704" cy="584775"/>
          </a:xfrm>
        </p:grpSpPr>
        <p:grpSp>
          <p:nvGrpSpPr>
            <p:cNvPr id="7" name="组合 6">
              <a:extLst>
                <a:ext uri="{FF2B5EF4-FFF2-40B4-BE49-F238E27FC236}">
                  <a16:creationId xmlns:a16="http://schemas.microsoft.com/office/drawing/2014/main" id="{29ECDB99-80EA-4994-A3B3-92832E04421A}"/>
                </a:ext>
              </a:extLst>
            </p:cNvPr>
            <p:cNvGrpSpPr/>
            <p:nvPr/>
          </p:nvGrpSpPr>
          <p:grpSpPr>
            <a:xfrm>
              <a:off x="434903" y="418808"/>
              <a:ext cx="482808" cy="432771"/>
              <a:chOff x="7977188" y="1874838"/>
              <a:chExt cx="1439863" cy="1290638"/>
            </a:xfrm>
          </p:grpSpPr>
          <p:sp>
            <p:nvSpPr>
              <p:cNvPr id="8" name="Oval 1298">
                <a:extLst>
                  <a:ext uri="{FF2B5EF4-FFF2-40B4-BE49-F238E27FC236}">
                    <a16:creationId xmlns:a16="http://schemas.microsoft.com/office/drawing/2014/main" id="{735E715F-F4E6-47AC-9DEC-CC7B04245D57}"/>
                  </a:ext>
                </a:extLst>
              </p:cNvPr>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99">
                <a:extLst>
                  <a:ext uri="{FF2B5EF4-FFF2-40B4-BE49-F238E27FC236}">
                    <a16:creationId xmlns:a16="http://schemas.microsoft.com/office/drawing/2014/main" id="{B6ED6C27-CDF2-47C7-AF26-C3DF27C02746}"/>
                  </a:ext>
                </a:extLst>
              </p:cNvPr>
              <p:cNvSpPr>
                <a:spLocks/>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00">
                <a:extLst>
                  <a:ext uri="{FF2B5EF4-FFF2-40B4-BE49-F238E27FC236}">
                    <a16:creationId xmlns:a16="http://schemas.microsoft.com/office/drawing/2014/main" id="{5C148259-849A-419D-94D5-DED51BF7BDD5}"/>
                  </a:ext>
                </a:extLst>
              </p:cNvPr>
              <p:cNvSpPr>
                <a:spLocks/>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01">
                <a:extLst>
                  <a:ext uri="{FF2B5EF4-FFF2-40B4-BE49-F238E27FC236}">
                    <a16:creationId xmlns:a16="http://schemas.microsoft.com/office/drawing/2014/main" id="{1D4CAC52-BAFD-4607-AA45-1E20A1E5EF71}"/>
                  </a:ext>
                </a:extLst>
              </p:cNvPr>
              <p:cNvSpPr>
                <a:spLocks/>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02">
                <a:extLst>
                  <a:ext uri="{FF2B5EF4-FFF2-40B4-BE49-F238E27FC236}">
                    <a16:creationId xmlns:a16="http://schemas.microsoft.com/office/drawing/2014/main" id="{5C8566C4-AF95-4C15-8AE4-2F424DF4E88E}"/>
                  </a:ext>
                </a:extLst>
              </p:cNvPr>
              <p:cNvSpPr>
                <a:spLocks/>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03">
                <a:extLst>
                  <a:ext uri="{FF2B5EF4-FFF2-40B4-BE49-F238E27FC236}">
                    <a16:creationId xmlns:a16="http://schemas.microsoft.com/office/drawing/2014/main" id="{40E35437-3DA5-47F2-ADB5-AB84D5F11279}"/>
                  </a:ext>
                </a:extLst>
              </p:cNvPr>
              <p:cNvSpPr>
                <a:spLocks/>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04">
                <a:extLst>
                  <a:ext uri="{FF2B5EF4-FFF2-40B4-BE49-F238E27FC236}">
                    <a16:creationId xmlns:a16="http://schemas.microsoft.com/office/drawing/2014/main" id="{B18B63D0-EF1C-424F-ADB5-B86ECC249281}"/>
                  </a:ext>
                </a:extLst>
              </p:cNvPr>
              <p:cNvSpPr>
                <a:spLocks/>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05">
                <a:extLst>
                  <a:ext uri="{FF2B5EF4-FFF2-40B4-BE49-F238E27FC236}">
                    <a16:creationId xmlns:a16="http://schemas.microsoft.com/office/drawing/2014/main" id="{BBF63291-CCAC-4D7E-AE72-D9EA312E8240}"/>
                  </a:ext>
                </a:extLst>
              </p:cNvPr>
              <p:cNvSpPr>
                <a:spLocks/>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15">
              <a:extLst>
                <a:ext uri="{FF2B5EF4-FFF2-40B4-BE49-F238E27FC236}">
                  <a16:creationId xmlns:a16="http://schemas.microsoft.com/office/drawing/2014/main" id="{E3B60880-0F45-4EA9-BC8C-C3D4713C4AD1}"/>
                </a:ext>
              </a:extLst>
            </p:cNvPr>
            <p:cNvSpPr txBox="1"/>
            <p:nvPr/>
          </p:nvSpPr>
          <p:spPr>
            <a:xfrm>
              <a:off x="935810" y="329254"/>
              <a:ext cx="5346797" cy="584775"/>
            </a:xfrm>
            <a:prstGeom prst="rect">
              <a:avLst/>
            </a:prstGeom>
            <a:noFill/>
          </p:spPr>
          <p:txBody>
            <a:bodyPr wrap="square" rtlCol="0">
              <a:spAutoFit/>
            </a:bodyPr>
            <a:lstStyle/>
            <a:p>
              <a:r>
                <a:rPr lang="zh-CN" altLang="en-US" sz="3200" b="1" dirty="0">
                  <a:solidFill>
                    <a:srgbClr val="5F2C09"/>
                  </a:solidFill>
                  <a:latin typeface="Times New Roman" panose="02020603050405020304" pitchFamily="18" charset="0"/>
                  <a:cs typeface="Times New Roman" panose="02020603050405020304" pitchFamily="18" charset="0"/>
                </a:rPr>
                <a:t>验证实验</a:t>
              </a:r>
              <a:endParaRPr lang="zh-SG" altLang="en-US" sz="3200" b="1" dirty="0">
                <a:solidFill>
                  <a:srgbClr val="5F2C09"/>
                </a:solidFill>
                <a:latin typeface="Times New Roman" panose="02020603050405020304" pitchFamily="18" charset="0"/>
                <a:cs typeface="Times New Roman" panose="02020603050405020304" pitchFamily="18" charset="0"/>
              </a:endParaRPr>
            </a:p>
          </p:txBody>
        </p:sp>
      </p:grpSp>
      <p:pic>
        <p:nvPicPr>
          <p:cNvPr id="6" name="图片 5">
            <a:extLst>
              <a:ext uri="{FF2B5EF4-FFF2-40B4-BE49-F238E27FC236}">
                <a16:creationId xmlns:a16="http://schemas.microsoft.com/office/drawing/2014/main" id="{D97C7590-FD91-419A-9D59-ECB170B5EE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165" y="1279134"/>
            <a:ext cx="2851574" cy="1901049"/>
          </a:xfrm>
          <a:prstGeom prst="rect">
            <a:avLst/>
          </a:prstGeom>
        </p:spPr>
      </p:pic>
      <p:pic>
        <p:nvPicPr>
          <p:cNvPr id="19" name="图片 18">
            <a:extLst>
              <a:ext uri="{FF2B5EF4-FFF2-40B4-BE49-F238E27FC236}">
                <a16:creationId xmlns:a16="http://schemas.microsoft.com/office/drawing/2014/main" id="{CC865ED7-AD5E-41BC-AD13-DBABB43923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5006" y="1275783"/>
            <a:ext cx="2855653" cy="1901049"/>
          </a:xfrm>
          <a:prstGeom prst="rect">
            <a:avLst/>
          </a:prstGeom>
        </p:spPr>
      </p:pic>
      <p:pic>
        <p:nvPicPr>
          <p:cNvPr id="21" name="图片 20">
            <a:extLst>
              <a:ext uri="{FF2B5EF4-FFF2-40B4-BE49-F238E27FC236}">
                <a16:creationId xmlns:a16="http://schemas.microsoft.com/office/drawing/2014/main" id="{B5588715-A90A-4CC0-8C10-9DF4BAEAD9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4522" y="3613666"/>
            <a:ext cx="3743699" cy="2871298"/>
          </a:xfrm>
          <a:prstGeom prst="rect">
            <a:avLst/>
          </a:prstGeom>
        </p:spPr>
      </p:pic>
      <p:pic>
        <p:nvPicPr>
          <p:cNvPr id="23" name="图片 22">
            <a:extLst>
              <a:ext uri="{FF2B5EF4-FFF2-40B4-BE49-F238E27FC236}">
                <a16:creationId xmlns:a16="http://schemas.microsoft.com/office/drawing/2014/main" id="{626EDA5B-468D-4C05-BA82-FA76B45E94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7137" y="1275783"/>
            <a:ext cx="3638471" cy="1901049"/>
          </a:xfrm>
          <a:prstGeom prst="rect">
            <a:avLst/>
          </a:prstGeom>
        </p:spPr>
      </p:pic>
      <p:cxnSp>
        <p:nvCxnSpPr>
          <p:cNvPr id="26" name="直接箭头连接符 25">
            <a:extLst>
              <a:ext uri="{FF2B5EF4-FFF2-40B4-BE49-F238E27FC236}">
                <a16:creationId xmlns:a16="http://schemas.microsoft.com/office/drawing/2014/main" id="{B5A62470-A9A2-4B69-88F0-2713FC23C5D0}"/>
              </a:ext>
            </a:extLst>
          </p:cNvPr>
          <p:cNvCxnSpPr>
            <a:stCxn id="6" idx="3"/>
            <a:endCxn id="23" idx="1"/>
          </p:cNvCxnSpPr>
          <p:nvPr/>
        </p:nvCxnSpPr>
        <p:spPr>
          <a:xfrm flipV="1">
            <a:off x="3807739" y="2226308"/>
            <a:ext cx="679398" cy="3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0E7F621-56AB-49FD-81EB-A47DDEB0CBF2}"/>
              </a:ext>
            </a:extLst>
          </p:cNvPr>
          <p:cNvCxnSpPr/>
          <p:nvPr/>
        </p:nvCxnSpPr>
        <p:spPr>
          <a:xfrm flipV="1">
            <a:off x="8126786" y="2256157"/>
            <a:ext cx="679398" cy="3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4DFC79B-1AF0-45B8-816C-A1F881C36C90}"/>
              </a:ext>
            </a:extLst>
          </p:cNvPr>
          <p:cNvSpPr txBox="1"/>
          <p:nvPr/>
        </p:nvSpPr>
        <p:spPr>
          <a:xfrm>
            <a:off x="1854410" y="3429000"/>
            <a:ext cx="1013419" cy="369332"/>
          </a:xfrm>
          <a:prstGeom prst="rect">
            <a:avLst/>
          </a:prstGeom>
          <a:noFill/>
        </p:spPr>
        <p:txBody>
          <a:bodyPr wrap="none" rtlCol="0">
            <a:spAutoFit/>
          </a:bodyPr>
          <a:lstStyle/>
          <a:p>
            <a:r>
              <a:rPr lang="en-US" altLang="zh-CN" dirty="0"/>
              <a:t>NEF</a:t>
            </a:r>
            <a:r>
              <a:rPr lang="zh-CN" altLang="en-US" dirty="0"/>
              <a:t>格式</a:t>
            </a:r>
          </a:p>
        </p:txBody>
      </p:sp>
      <p:sp>
        <p:nvSpPr>
          <p:cNvPr id="29" name="文本框 28">
            <a:extLst>
              <a:ext uri="{FF2B5EF4-FFF2-40B4-BE49-F238E27FC236}">
                <a16:creationId xmlns:a16="http://schemas.microsoft.com/office/drawing/2014/main" id="{1770025B-9500-4116-BFE4-4F19020461F6}"/>
              </a:ext>
            </a:extLst>
          </p:cNvPr>
          <p:cNvSpPr txBox="1"/>
          <p:nvPr/>
        </p:nvSpPr>
        <p:spPr>
          <a:xfrm>
            <a:off x="9839975" y="3429000"/>
            <a:ext cx="1027845" cy="369332"/>
          </a:xfrm>
          <a:prstGeom prst="rect">
            <a:avLst/>
          </a:prstGeom>
          <a:noFill/>
        </p:spPr>
        <p:txBody>
          <a:bodyPr wrap="none" rtlCol="0">
            <a:spAutoFit/>
          </a:bodyPr>
          <a:lstStyle/>
          <a:p>
            <a:r>
              <a:rPr lang="en-US" altLang="zh-CN" dirty="0"/>
              <a:t>TIFF</a:t>
            </a:r>
            <a:r>
              <a:rPr lang="zh-CN" altLang="en-US" dirty="0"/>
              <a:t>格式</a:t>
            </a:r>
          </a:p>
        </p:txBody>
      </p:sp>
      <p:sp>
        <p:nvSpPr>
          <p:cNvPr id="30" name="文本框 29">
            <a:extLst>
              <a:ext uri="{FF2B5EF4-FFF2-40B4-BE49-F238E27FC236}">
                <a16:creationId xmlns:a16="http://schemas.microsoft.com/office/drawing/2014/main" id="{B8139E62-0C65-4887-B937-6820F6329AF4}"/>
              </a:ext>
            </a:extLst>
          </p:cNvPr>
          <p:cNvSpPr txBox="1"/>
          <p:nvPr/>
        </p:nvSpPr>
        <p:spPr>
          <a:xfrm>
            <a:off x="5847670" y="906451"/>
            <a:ext cx="800284" cy="369332"/>
          </a:xfrm>
          <a:prstGeom prst="rect">
            <a:avLst/>
          </a:prstGeom>
          <a:noFill/>
        </p:spPr>
        <p:txBody>
          <a:bodyPr wrap="none" rtlCol="0">
            <a:spAutoFit/>
          </a:bodyPr>
          <a:lstStyle/>
          <a:p>
            <a:r>
              <a:rPr lang="en-US" altLang="zh-CN" dirty="0" err="1"/>
              <a:t>DCraw</a:t>
            </a:r>
            <a:endParaRPr lang="zh-CN" altLang="en-US" dirty="0"/>
          </a:p>
        </p:txBody>
      </p:sp>
      <p:sp>
        <p:nvSpPr>
          <p:cNvPr id="31" name="文本框 30">
            <a:extLst>
              <a:ext uri="{FF2B5EF4-FFF2-40B4-BE49-F238E27FC236}">
                <a16:creationId xmlns:a16="http://schemas.microsoft.com/office/drawing/2014/main" id="{23CE2AB0-C6A0-402D-82C8-33DDF2C5EBA6}"/>
              </a:ext>
            </a:extLst>
          </p:cNvPr>
          <p:cNvSpPr txBox="1"/>
          <p:nvPr/>
        </p:nvSpPr>
        <p:spPr>
          <a:xfrm>
            <a:off x="5847670" y="3244334"/>
            <a:ext cx="881652" cy="369332"/>
          </a:xfrm>
          <a:prstGeom prst="rect">
            <a:avLst/>
          </a:prstGeom>
          <a:noFill/>
        </p:spPr>
        <p:txBody>
          <a:bodyPr wrap="none" rtlCol="0">
            <a:spAutoFit/>
          </a:bodyPr>
          <a:lstStyle/>
          <a:p>
            <a:r>
              <a:rPr lang="en-US" altLang="zh-CN" dirty="0"/>
              <a:t>Image J</a:t>
            </a:r>
            <a:endParaRPr lang="zh-CN" altLang="en-US" dirty="0"/>
          </a:p>
        </p:txBody>
      </p:sp>
      <p:sp>
        <p:nvSpPr>
          <p:cNvPr id="32" name="文本框 31">
            <a:extLst>
              <a:ext uri="{FF2B5EF4-FFF2-40B4-BE49-F238E27FC236}">
                <a16:creationId xmlns:a16="http://schemas.microsoft.com/office/drawing/2014/main" id="{08C91DAC-CECC-4EA8-B164-CD4F991448DF}"/>
              </a:ext>
            </a:extLst>
          </p:cNvPr>
          <p:cNvSpPr txBox="1"/>
          <p:nvPr/>
        </p:nvSpPr>
        <p:spPr>
          <a:xfrm>
            <a:off x="8926070" y="4487347"/>
            <a:ext cx="2855653" cy="1200329"/>
          </a:xfrm>
          <a:prstGeom prst="rect">
            <a:avLst/>
          </a:prstGeom>
          <a:noFill/>
        </p:spPr>
        <p:txBody>
          <a:bodyPr wrap="square" rtlCol="0">
            <a:spAutoFit/>
          </a:bodyPr>
          <a:lstStyle/>
          <a:p>
            <a:r>
              <a:rPr lang="zh-CN" altLang="en-US" b="1" i="0" dirty="0">
                <a:solidFill>
                  <a:srgbClr val="444444"/>
                </a:solidFill>
                <a:effectLst/>
                <a:latin typeface="Georgia" panose="02040502050405020303" pitchFamily="18" charset="0"/>
              </a:rPr>
              <a:t>  导出的图像为</a:t>
            </a:r>
            <a:r>
              <a:rPr lang="en-US" altLang="zh-CN" b="1" i="0" dirty="0">
                <a:solidFill>
                  <a:srgbClr val="444444"/>
                </a:solidFill>
                <a:effectLst/>
                <a:latin typeface="Georgia" panose="02040502050405020303" pitchFamily="18" charset="0"/>
              </a:rPr>
              <a:t>16</a:t>
            </a:r>
            <a:r>
              <a:rPr lang="zh-CN" altLang="en-US" b="1" i="0" dirty="0">
                <a:solidFill>
                  <a:srgbClr val="444444"/>
                </a:solidFill>
                <a:effectLst/>
                <a:latin typeface="Georgia" panose="02040502050405020303" pitchFamily="18" charset="0"/>
              </a:rPr>
              <a:t>位</a:t>
            </a:r>
            <a:r>
              <a:rPr lang="zh-CN" altLang="en-US" b="0" i="0" dirty="0">
                <a:solidFill>
                  <a:srgbClr val="444444"/>
                </a:solidFill>
                <a:effectLst/>
                <a:latin typeface="Georgia" panose="02040502050405020303" pitchFamily="18" charset="0"/>
              </a:rPr>
              <a:t>（而不是常见的 </a:t>
            </a:r>
            <a:r>
              <a:rPr lang="en-US" altLang="zh-CN" b="0" i="0" dirty="0">
                <a:solidFill>
                  <a:srgbClr val="444444"/>
                </a:solidFill>
                <a:effectLst/>
                <a:latin typeface="Georgia" panose="02040502050405020303" pitchFamily="18" charset="0"/>
              </a:rPr>
              <a:t>JPEG </a:t>
            </a:r>
            <a:r>
              <a:rPr lang="zh-CN" altLang="en-US" b="0" i="0" dirty="0">
                <a:solidFill>
                  <a:srgbClr val="444444"/>
                </a:solidFill>
                <a:effectLst/>
                <a:latin typeface="Georgia" panose="02040502050405020303" pitchFamily="18" charset="0"/>
              </a:rPr>
              <a:t>的</a:t>
            </a:r>
            <a:r>
              <a:rPr lang="en-US" altLang="zh-CN" b="0" i="0" dirty="0">
                <a:solidFill>
                  <a:srgbClr val="444444"/>
                </a:solidFill>
                <a:effectLst/>
                <a:latin typeface="Georgia" panose="02040502050405020303" pitchFamily="18" charset="0"/>
              </a:rPr>
              <a:t>8</a:t>
            </a:r>
            <a:r>
              <a:rPr lang="zh-CN" altLang="en-US" b="0" i="0" dirty="0">
                <a:solidFill>
                  <a:srgbClr val="444444"/>
                </a:solidFill>
                <a:effectLst/>
                <a:latin typeface="Georgia" panose="02040502050405020303" pitchFamily="18" charset="0"/>
              </a:rPr>
              <a:t>位 ）、</a:t>
            </a:r>
            <a:r>
              <a:rPr lang="zh-CN" altLang="en-US" b="1" i="0" dirty="0">
                <a:solidFill>
                  <a:srgbClr val="444444"/>
                </a:solidFill>
                <a:effectLst/>
                <a:latin typeface="Georgia" panose="02040502050405020303" pitchFamily="18" charset="0"/>
              </a:rPr>
              <a:t>不进行任何白平衡校正</a:t>
            </a:r>
            <a:r>
              <a:rPr lang="zh-CN" altLang="en-US" b="0" i="0" dirty="0">
                <a:solidFill>
                  <a:srgbClr val="444444"/>
                </a:solidFill>
                <a:effectLst/>
                <a:latin typeface="Georgia" panose="02040502050405020303" pitchFamily="18" charset="0"/>
              </a:rPr>
              <a:t>、</a:t>
            </a:r>
            <a:r>
              <a:rPr lang="zh-CN" altLang="en-US" b="1" i="0" dirty="0">
                <a:solidFill>
                  <a:srgbClr val="444444"/>
                </a:solidFill>
                <a:effectLst/>
                <a:latin typeface="Georgia" panose="02040502050405020303" pitchFamily="18" charset="0"/>
              </a:rPr>
              <a:t>不进行任何伽马校正</a:t>
            </a:r>
            <a:r>
              <a:rPr lang="zh-CN" altLang="en-US" b="0" i="0" dirty="0">
                <a:solidFill>
                  <a:srgbClr val="444444"/>
                </a:solidFill>
                <a:effectLst/>
                <a:latin typeface="Georgia" panose="02040502050405020303" pitchFamily="18" charset="0"/>
              </a:rPr>
              <a:t>。</a:t>
            </a:r>
            <a:endParaRPr lang="zh-CN" altLang="en-US" dirty="0"/>
          </a:p>
        </p:txBody>
      </p:sp>
      <p:cxnSp>
        <p:nvCxnSpPr>
          <p:cNvPr id="35" name="直接箭头连接符 34">
            <a:extLst>
              <a:ext uri="{FF2B5EF4-FFF2-40B4-BE49-F238E27FC236}">
                <a16:creationId xmlns:a16="http://schemas.microsoft.com/office/drawing/2014/main" id="{E0C81A3C-E6CA-453B-BB5E-F19993961239}"/>
              </a:ext>
            </a:extLst>
          </p:cNvPr>
          <p:cNvCxnSpPr>
            <a:cxnSpLocks/>
          </p:cNvCxnSpPr>
          <p:nvPr/>
        </p:nvCxnSpPr>
        <p:spPr>
          <a:xfrm>
            <a:off x="10340340" y="3840480"/>
            <a:ext cx="0" cy="547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12B5A7A-5BFC-4597-AFFD-99637786DC73}"/>
              </a:ext>
            </a:extLst>
          </p:cNvPr>
          <p:cNvCxnSpPr>
            <a:cxnSpLocks/>
          </p:cNvCxnSpPr>
          <p:nvPr/>
        </p:nvCxnSpPr>
        <p:spPr>
          <a:xfrm flipH="1">
            <a:off x="8241126" y="5143500"/>
            <a:ext cx="563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559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A6B1C7-E65E-441A-B387-C62F8BCE2692}"/>
              </a:ext>
            </a:extLst>
          </p:cNvPr>
          <p:cNvPicPr>
            <a:picLocks noChangeAspect="1"/>
          </p:cNvPicPr>
          <p:nvPr/>
        </p:nvPicPr>
        <p:blipFill rotWithShape="1">
          <a:blip r:embed="rId3">
            <a:extLst>
              <a:ext uri="{28A0092B-C50C-407E-A947-70E740481C1C}">
                <a14:useLocalDpi xmlns:a14="http://schemas.microsoft.com/office/drawing/2010/main" val="0"/>
              </a:ext>
            </a:extLst>
          </a:blip>
          <a:srcRect l="24300" t="40306" r="23627" b="40661"/>
          <a:stretch/>
        </p:blipFill>
        <p:spPr>
          <a:xfrm>
            <a:off x="9367365" y="272202"/>
            <a:ext cx="2484934" cy="641827"/>
          </a:xfrm>
          <a:prstGeom prst="rect">
            <a:avLst/>
          </a:prstGeom>
        </p:spPr>
      </p:pic>
      <p:grpSp>
        <p:nvGrpSpPr>
          <p:cNvPr id="4" name="组合 3">
            <a:extLst>
              <a:ext uri="{FF2B5EF4-FFF2-40B4-BE49-F238E27FC236}">
                <a16:creationId xmlns:a16="http://schemas.microsoft.com/office/drawing/2014/main" id="{CE0AE481-0EAC-43F4-B1F1-082D28EF7976}"/>
              </a:ext>
            </a:extLst>
          </p:cNvPr>
          <p:cNvGrpSpPr/>
          <p:nvPr/>
        </p:nvGrpSpPr>
        <p:grpSpPr>
          <a:xfrm>
            <a:off x="434903" y="329254"/>
            <a:ext cx="5847704" cy="584775"/>
            <a:chOff x="434903" y="329254"/>
            <a:chExt cx="5847704" cy="584775"/>
          </a:xfrm>
        </p:grpSpPr>
        <p:grpSp>
          <p:nvGrpSpPr>
            <p:cNvPr id="7" name="组合 6">
              <a:extLst>
                <a:ext uri="{FF2B5EF4-FFF2-40B4-BE49-F238E27FC236}">
                  <a16:creationId xmlns:a16="http://schemas.microsoft.com/office/drawing/2014/main" id="{29ECDB99-80EA-4994-A3B3-92832E04421A}"/>
                </a:ext>
              </a:extLst>
            </p:cNvPr>
            <p:cNvGrpSpPr/>
            <p:nvPr/>
          </p:nvGrpSpPr>
          <p:grpSpPr>
            <a:xfrm>
              <a:off x="434903" y="418808"/>
              <a:ext cx="482808" cy="432771"/>
              <a:chOff x="7977188" y="1874838"/>
              <a:chExt cx="1439863" cy="1290638"/>
            </a:xfrm>
          </p:grpSpPr>
          <p:sp>
            <p:nvSpPr>
              <p:cNvPr id="8" name="Oval 1298">
                <a:extLst>
                  <a:ext uri="{FF2B5EF4-FFF2-40B4-BE49-F238E27FC236}">
                    <a16:creationId xmlns:a16="http://schemas.microsoft.com/office/drawing/2014/main" id="{735E715F-F4E6-47AC-9DEC-CC7B04245D57}"/>
                  </a:ext>
                </a:extLst>
              </p:cNvPr>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99">
                <a:extLst>
                  <a:ext uri="{FF2B5EF4-FFF2-40B4-BE49-F238E27FC236}">
                    <a16:creationId xmlns:a16="http://schemas.microsoft.com/office/drawing/2014/main" id="{B6ED6C27-CDF2-47C7-AF26-C3DF27C02746}"/>
                  </a:ext>
                </a:extLst>
              </p:cNvPr>
              <p:cNvSpPr>
                <a:spLocks/>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00">
                <a:extLst>
                  <a:ext uri="{FF2B5EF4-FFF2-40B4-BE49-F238E27FC236}">
                    <a16:creationId xmlns:a16="http://schemas.microsoft.com/office/drawing/2014/main" id="{5C148259-849A-419D-94D5-DED51BF7BDD5}"/>
                  </a:ext>
                </a:extLst>
              </p:cNvPr>
              <p:cNvSpPr>
                <a:spLocks/>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01">
                <a:extLst>
                  <a:ext uri="{FF2B5EF4-FFF2-40B4-BE49-F238E27FC236}">
                    <a16:creationId xmlns:a16="http://schemas.microsoft.com/office/drawing/2014/main" id="{1D4CAC52-BAFD-4607-AA45-1E20A1E5EF71}"/>
                  </a:ext>
                </a:extLst>
              </p:cNvPr>
              <p:cNvSpPr>
                <a:spLocks/>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02">
                <a:extLst>
                  <a:ext uri="{FF2B5EF4-FFF2-40B4-BE49-F238E27FC236}">
                    <a16:creationId xmlns:a16="http://schemas.microsoft.com/office/drawing/2014/main" id="{5C8566C4-AF95-4C15-8AE4-2F424DF4E88E}"/>
                  </a:ext>
                </a:extLst>
              </p:cNvPr>
              <p:cNvSpPr>
                <a:spLocks/>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03">
                <a:extLst>
                  <a:ext uri="{FF2B5EF4-FFF2-40B4-BE49-F238E27FC236}">
                    <a16:creationId xmlns:a16="http://schemas.microsoft.com/office/drawing/2014/main" id="{40E35437-3DA5-47F2-ADB5-AB84D5F11279}"/>
                  </a:ext>
                </a:extLst>
              </p:cNvPr>
              <p:cNvSpPr>
                <a:spLocks/>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04">
                <a:extLst>
                  <a:ext uri="{FF2B5EF4-FFF2-40B4-BE49-F238E27FC236}">
                    <a16:creationId xmlns:a16="http://schemas.microsoft.com/office/drawing/2014/main" id="{B18B63D0-EF1C-424F-ADB5-B86ECC249281}"/>
                  </a:ext>
                </a:extLst>
              </p:cNvPr>
              <p:cNvSpPr>
                <a:spLocks/>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05">
                <a:extLst>
                  <a:ext uri="{FF2B5EF4-FFF2-40B4-BE49-F238E27FC236}">
                    <a16:creationId xmlns:a16="http://schemas.microsoft.com/office/drawing/2014/main" id="{BBF63291-CCAC-4D7E-AE72-D9EA312E8240}"/>
                  </a:ext>
                </a:extLst>
              </p:cNvPr>
              <p:cNvSpPr>
                <a:spLocks/>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15">
              <a:extLst>
                <a:ext uri="{FF2B5EF4-FFF2-40B4-BE49-F238E27FC236}">
                  <a16:creationId xmlns:a16="http://schemas.microsoft.com/office/drawing/2014/main" id="{E3B60880-0F45-4EA9-BC8C-C3D4713C4AD1}"/>
                </a:ext>
              </a:extLst>
            </p:cNvPr>
            <p:cNvSpPr txBox="1"/>
            <p:nvPr/>
          </p:nvSpPr>
          <p:spPr>
            <a:xfrm>
              <a:off x="935810" y="329254"/>
              <a:ext cx="5346797" cy="584775"/>
            </a:xfrm>
            <a:prstGeom prst="rect">
              <a:avLst/>
            </a:prstGeom>
            <a:noFill/>
          </p:spPr>
          <p:txBody>
            <a:bodyPr wrap="square" rtlCol="0">
              <a:spAutoFit/>
            </a:bodyPr>
            <a:lstStyle/>
            <a:p>
              <a:r>
                <a:rPr lang="zh-CN" altLang="en-US" sz="3200" b="1" dirty="0">
                  <a:solidFill>
                    <a:srgbClr val="5F2C09"/>
                  </a:solidFill>
                  <a:latin typeface="Times New Roman" panose="02020603050405020304" pitchFamily="18" charset="0"/>
                  <a:cs typeface="Times New Roman" panose="02020603050405020304" pitchFamily="18" charset="0"/>
                </a:rPr>
                <a:t>验证实验</a:t>
              </a:r>
              <a:endParaRPr lang="zh-SG" altLang="en-US" sz="3200" b="1" dirty="0">
                <a:solidFill>
                  <a:srgbClr val="5F2C09"/>
                </a:solidFill>
                <a:latin typeface="Times New Roman" panose="02020603050405020304" pitchFamily="18" charset="0"/>
                <a:cs typeface="Times New Roman" panose="02020603050405020304" pitchFamily="18" charset="0"/>
              </a:endParaRPr>
            </a:p>
          </p:txBody>
        </p:sp>
      </p:grpSp>
      <p:pic>
        <p:nvPicPr>
          <p:cNvPr id="6" name="图片 5">
            <a:extLst>
              <a:ext uri="{FF2B5EF4-FFF2-40B4-BE49-F238E27FC236}">
                <a16:creationId xmlns:a16="http://schemas.microsoft.com/office/drawing/2014/main" id="{495D1479-4834-449C-B9E5-BD8CE96735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756" y="939293"/>
            <a:ext cx="9596487" cy="2495294"/>
          </a:xfrm>
          <a:prstGeom prst="rect">
            <a:avLst/>
          </a:prstGeom>
        </p:spPr>
      </p:pic>
      <p:sp>
        <p:nvSpPr>
          <p:cNvPr id="18" name="文本框 17">
            <a:extLst>
              <a:ext uri="{FF2B5EF4-FFF2-40B4-BE49-F238E27FC236}">
                <a16:creationId xmlns:a16="http://schemas.microsoft.com/office/drawing/2014/main" id="{01AA0BCF-296B-4D9A-842A-C213A7753A55}"/>
              </a:ext>
            </a:extLst>
          </p:cNvPr>
          <p:cNvSpPr txBox="1"/>
          <p:nvPr/>
        </p:nvSpPr>
        <p:spPr>
          <a:xfrm>
            <a:off x="6475507" y="3992880"/>
            <a:ext cx="4278735" cy="1200329"/>
          </a:xfrm>
          <a:prstGeom prst="rect">
            <a:avLst/>
          </a:prstGeom>
          <a:noFill/>
        </p:spPr>
        <p:txBody>
          <a:bodyPr wrap="none" rtlCol="0">
            <a:spAutoFit/>
          </a:bodyPr>
          <a:lstStyle/>
          <a:p>
            <a:r>
              <a:rPr lang="zh-CN" altLang="en-US" dirty="0"/>
              <a:t>结论：</a:t>
            </a:r>
            <a:r>
              <a:rPr lang="en-US" altLang="zh-CN" dirty="0"/>
              <a:t>1.TIFF</a:t>
            </a:r>
            <a:r>
              <a:rPr lang="zh-CN" altLang="en-US" dirty="0"/>
              <a:t>格式图像数据满足：</a:t>
            </a:r>
            <a:endParaRPr lang="en-US" altLang="zh-CN" dirty="0"/>
          </a:p>
          <a:p>
            <a:endParaRPr lang="en-US" altLang="zh-CN" dirty="0"/>
          </a:p>
          <a:p>
            <a:endParaRPr lang="en-US" altLang="zh-CN" dirty="0"/>
          </a:p>
          <a:p>
            <a:r>
              <a:rPr lang="zh-CN" altLang="en-US" dirty="0"/>
              <a:t>             </a:t>
            </a:r>
            <a:r>
              <a:rPr lang="en-US" altLang="zh-CN" dirty="0"/>
              <a:t>2.</a:t>
            </a:r>
            <a:r>
              <a:rPr lang="zh-CN" altLang="en-US" dirty="0"/>
              <a:t>光电子数和灰度值成线性关系。</a:t>
            </a:r>
            <a:endParaRPr lang="en-US" altLang="zh-CN" dirty="0"/>
          </a:p>
        </p:txBody>
      </p:sp>
      <p:pic>
        <p:nvPicPr>
          <p:cNvPr id="19" name="图片 18">
            <a:extLst>
              <a:ext uri="{FF2B5EF4-FFF2-40B4-BE49-F238E27FC236}">
                <a16:creationId xmlns:a16="http://schemas.microsoft.com/office/drawing/2014/main" id="{99C86D83-7B50-4133-8F74-177EF7E8D5F4}"/>
              </a:ext>
            </a:extLst>
          </p:cNvPr>
          <p:cNvPicPr>
            <a:picLocks noChangeAspect="1"/>
          </p:cNvPicPr>
          <p:nvPr/>
        </p:nvPicPr>
        <p:blipFill>
          <a:blip r:embed="rId5"/>
          <a:stretch>
            <a:fillRect/>
          </a:stretch>
        </p:blipFill>
        <p:spPr>
          <a:xfrm>
            <a:off x="6703836" y="4362212"/>
            <a:ext cx="3116850" cy="441998"/>
          </a:xfrm>
          <a:prstGeom prst="rect">
            <a:avLst/>
          </a:prstGeom>
        </p:spPr>
      </p:pic>
      <p:sp>
        <p:nvSpPr>
          <p:cNvPr id="21" name="矩形: 圆角 20">
            <a:extLst>
              <a:ext uri="{FF2B5EF4-FFF2-40B4-BE49-F238E27FC236}">
                <a16:creationId xmlns:a16="http://schemas.microsoft.com/office/drawing/2014/main" id="{749941D3-D6C5-4C9C-9118-64BFF0EB0192}"/>
              </a:ext>
            </a:extLst>
          </p:cNvPr>
          <p:cNvSpPr/>
          <p:nvPr/>
        </p:nvSpPr>
        <p:spPr>
          <a:xfrm>
            <a:off x="6387117" y="3956357"/>
            <a:ext cx="4278735" cy="12733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48293EEA-6551-420D-BB23-824298DC01BD}"/>
              </a:ext>
            </a:extLst>
          </p:cNvPr>
          <p:cNvCxnSpPr/>
          <p:nvPr/>
        </p:nvCxnSpPr>
        <p:spPr>
          <a:xfrm>
            <a:off x="8433847" y="3459480"/>
            <a:ext cx="0" cy="434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941BD610-1827-4881-AD47-0C9D26E780EF}"/>
              </a:ext>
            </a:extLst>
          </p:cNvPr>
          <p:cNvPicPr>
            <a:picLocks noChangeAspect="1"/>
          </p:cNvPicPr>
          <p:nvPr/>
        </p:nvPicPr>
        <p:blipFill>
          <a:blip r:embed="rId6"/>
          <a:stretch>
            <a:fillRect/>
          </a:stretch>
        </p:blipFill>
        <p:spPr>
          <a:xfrm>
            <a:off x="7523177" y="5514812"/>
            <a:ext cx="1821338" cy="403895"/>
          </a:xfrm>
          <a:prstGeom prst="rect">
            <a:avLst/>
          </a:prstGeom>
        </p:spPr>
      </p:pic>
      <p:cxnSp>
        <p:nvCxnSpPr>
          <p:cNvPr id="26" name="直接箭头连接符 25">
            <a:extLst>
              <a:ext uri="{FF2B5EF4-FFF2-40B4-BE49-F238E27FC236}">
                <a16:creationId xmlns:a16="http://schemas.microsoft.com/office/drawing/2014/main" id="{3113030C-EEDB-418F-9579-21C00160A8AF}"/>
              </a:ext>
            </a:extLst>
          </p:cNvPr>
          <p:cNvCxnSpPr>
            <a:cxnSpLocks/>
          </p:cNvCxnSpPr>
          <p:nvPr/>
        </p:nvCxnSpPr>
        <p:spPr>
          <a:xfrm flipH="1">
            <a:off x="8465524" y="5229730"/>
            <a:ext cx="1" cy="285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D096125-CF88-4251-ADE3-2B5DC5A6C96F}"/>
              </a:ext>
            </a:extLst>
          </p:cNvPr>
          <p:cNvCxnSpPr/>
          <p:nvPr/>
        </p:nvCxnSpPr>
        <p:spPr>
          <a:xfrm>
            <a:off x="9672097" y="5724379"/>
            <a:ext cx="236220" cy="2725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A84418C-6646-4125-B102-83EB58442F19}"/>
              </a:ext>
            </a:extLst>
          </p:cNvPr>
          <p:cNvCxnSpPr/>
          <p:nvPr/>
        </p:nvCxnSpPr>
        <p:spPr>
          <a:xfrm flipV="1">
            <a:off x="9904507" y="5514812"/>
            <a:ext cx="518160" cy="482128"/>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0C2D9D8C-D6AE-49C7-9D76-14BBFB1ED6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262" y="3978051"/>
            <a:ext cx="5279238" cy="1852181"/>
          </a:xfrm>
          <a:prstGeom prst="rect">
            <a:avLst/>
          </a:prstGeom>
        </p:spPr>
      </p:pic>
    </p:spTree>
    <p:extLst>
      <p:ext uri="{BB962C8B-B14F-4D97-AF65-F5344CB8AC3E}">
        <p14:creationId xmlns:p14="http://schemas.microsoft.com/office/powerpoint/2010/main" val="3136986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A6B1C7-E65E-441A-B387-C62F8BCE2692}"/>
              </a:ext>
            </a:extLst>
          </p:cNvPr>
          <p:cNvPicPr>
            <a:picLocks noChangeAspect="1"/>
          </p:cNvPicPr>
          <p:nvPr/>
        </p:nvPicPr>
        <p:blipFill rotWithShape="1">
          <a:blip r:embed="rId2">
            <a:extLst>
              <a:ext uri="{28A0092B-C50C-407E-A947-70E740481C1C}">
                <a14:useLocalDpi xmlns:a14="http://schemas.microsoft.com/office/drawing/2010/main" val="0"/>
              </a:ext>
            </a:extLst>
          </a:blip>
          <a:srcRect l="24300" t="40306" r="23627" b="40661"/>
          <a:stretch/>
        </p:blipFill>
        <p:spPr>
          <a:xfrm>
            <a:off x="9367365" y="272202"/>
            <a:ext cx="2484934" cy="641827"/>
          </a:xfrm>
          <a:prstGeom prst="rect">
            <a:avLst/>
          </a:prstGeom>
        </p:spPr>
      </p:pic>
      <p:grpSp>
        <p:nvGrpSpPr>
          <p:cNvPr id="4" name="组合 3">
            <a:extLst>
              <a:ext uri="{FF2B5EF4-FFF2-40B4-BE49-F238E27FC236}">
                <a16:creationId xmlns:a16="http://schemas.microsoft.com/office/drawing/2014/main" id="{CE0AE481-0EAC-43F4-B1F1-082D28EF7976}"/>
              </a:ext>
            </a:extLst>
          </p:cNvPr>
          <p:cNvGrpSpPr/>
          <p:nvPr/>
        </p:nvGrpSpPr>
        <p:grpSpPr>
          <a:xfrm>
            <a:off x="434903" y="329254"/>
            <a:ext cx="5847704" cy="584775"/>
            <a:chOff x="434903" y="329254"/>
            <a:chExt cx="5847704" cy="584775"/>
          </a:xfrm>
        </p:grpSpPr>
        <p:grpSp>
          <p:nvGrpSpPr>
            <p:cNvPr id="7" name="组合 6">
              <a:extLst>
                <a:ext uri="{FF2B5EF4-FFF2-40B4-BE49-F238E27FC236}">
                  <a16:creationId xmlns:a16="http://schemas.microsoft.com/office/drawing/2014/main" id="{29ECDB99-80EA-4994-A3B3-92832E04421A}"/>
                </a:ext>
              </a:extLst>
            </p:cNvPr>
            <p:cNvGrpSpPr/>
            <p:nvPr/>
          </p:nvGrpSpPr>
          <p:grpSpPr>
            <a:xfrm>
              <a:off x="434903" y="418808"/>
              <a:ext cx="482808" cy="432771"/>
              <a:chOff x="7977188" y="1874838"/>
              <a:chExt cx="1439863" cy="1290638"/>
            </a:xfrm>
          </p:grpSpPr>
          <p:sp>
            <p:nvSpPr>
              <p:cNvPr id="8" name="Oval 1298">
                <a:extLst>
                  <a:ext uri="{FF2B5EF4-FFF2-40B4-BE49-F238E27FC236}">
                    <a16:creationId xmlns:a16="http://schemas.microsoft.com/office/drawing/2014/main" id="{735E715F-F4E6-47AC-9DEC-CC7B04245D57}"/>
                  </a:ext>
                </a:extLst>
              </p:cNvPr>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99">
                <a:extLst>
                  <a:ext uri="{FF2B5EF4-FFF2-40B4-BE49-F238E27FC236}">
                    <a16:creationId xmlns:a16="http://schemas.microsoft.com/office/drawing/2014/main" id="{B6ED6C27-CDF2-47C7-AF26-C3DF27C02746}"/>
                  </a:ext>
                </a:extLst>
              </p:cNvPr>
              <p:cNvSpPr>
                <a:spLocks/>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00">
                <a:extLst>
                  <a:ext uri="{FF2B5EF4-FFF2-40B4-BE49-F238E27FC236}">
                    <a16:creationId xmlns:a16="http://schemas.microsoft.com/office/drawing/2014/main" id="{5C148259-849A-419D-94D5-DED51BF7BDD5}"/>
                  </a:ext>
                </a:extLst>
              </p:cNvPr>
              <p:cNvSpPr>
                <a:spLocks/>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01">
                <a:extLst>
                  <a:ext uri="{FF2B5EF4-FFF2-40B4-BE49-F238E27FC236}">
                    <a16:creationId xmlns:a16="http://schemas.microsoft.com/office/drawing/2014/main" id="{1D4CAC52-BAFD-4607-AA45-1E20A1E5EF71}"/>
                  </a:ext>
                </a:extLst>
              </p:cNvPr>
              <p:cNvSpPr>
                <a:spLocks/>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02">
                <a:extLst>
                  <a:ext uri="{FF2B5EF4-FFF2-40B4-BE49-F238E27FC236}">
                    <a16:creationId xmlns:a16="http://schemas.microsoft.com/office/drawing/2014/main" id="{5C8566C4-AF95-4C15-8AE4-2F424DF4E88E}"/>
                  </a:ext>
                </a:extLst>
              </p:cNvPr>
              <p:cNvSpPr>
                <a:spLocks/>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03">
                <a:extLst>
                  <a:ext uri="{FF2B5EF4-FFF2-40B4-BE49-F238E27FC236}">
                    <a16:creationId xmlns:a16="http://schemas.microsoft.com/office/drawing/2014/main" id="{40E35437-3DA5-47F2-ADB5-AB84D5F11279}"/>
                  </a:ext>
                </a:extLst>
              </p:cNvPr>
              <p:cNvSpPr>
                <a:spLocks/>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04">
                <a:extLst>
                  <a:ext uri="{FF2B5EF4-FFF2-40B4-BE49-F238E27FC236}">
                    <a16:creationId xmlns:a16="http://schemas.microsoft.com/office/drawing/2014/main" id="{B18B63D0-EF1C-424F-ADB5-B86ECC249281}"/>
                  </a:ext>
                </a:extLst>
              </p:cNvPr>
              <p:cNvSpPr>
                <a:spLocks/>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05">
                <a:extLst>
                  <a:ext uri="{FF2B5EF4-FFF2-40B4-BE49-F238E27FC236}">
                    <a16:creationId xmlns:a16="http://schemas.microsoft.com/office/drawing/2014/main" id="{BBF63291-CCAC-4D7E-AE72-D9EA312E8240}"/>
                  </a:ext>
                </a:extLst>
              </p:cNvPr>
              <p:cNvSpPr>
                <a:spLocks/>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15">
              <a:extLst>
                <a:ext uri="{FF2B5EF4-FFF2-40B4-BE49-F238E27FC236}">
                  <a16:creationId xmlns:a16="http://schemas.microsoft.com/office/drawing/2014/main" id="{E3B60880-0F45-4EA9-BC8C-C3D4713C4AD1}"/>
                </a:ext>
              </a:extLst>
            </p:cNvPr>
            <p:cNvSpPr txBox="1"/>
            <p:nvPr/>
          </p:nvSpPr>
          <p:spPr>
            <a:xfrm>
              <a:off x="935810" y="329254"/>
              <a:ext cx="5346797" cy="584775"/>
            </a:xfrm>
            <a:prstGeom prst="rect">
              <a:avLst/>
            </a:prstGeom>
            <a:noFill/>
          </p:spPr>
          <p:txBody>
            <a:bodyPr wrap="square" rtlCol="0">
              <a:spAutoFit/>
            </a:bodyPr>
            <a:lstStyle/>
            <a:p>
              <a:r>
                <a:rPr lang="zh-CN" altLang="en-US" sz="3200" b="1" dirty="0">
                  <a:solidFill>
                    <a:srgbClr val="5F2C09"/>
                  </a:solidFill>
                  <a:latin typeface="Times New Roman" panose="02020603050405020304" pitchFamily="18" charset="0"/>
                  <a:cs typeface="Times New Roman" panose="02020603050405020304" pitchFamily="18" charset="0"/>
                </a:rPr>
                <a:t>实验设备预想</a:t>
              </a:r>
              <a:endParaRPr lang="zh-SG" altLang="en-US" sz="3200" b="1" dirty="0">
                <a:solidFill>
                  <a:srgbClr val="5F2C09"/>
                </a:solidFill>
                <a:latin typeface="Times New Roman" panose="02020603050405020304" pitchFamily="18" charset="0"/>
                <a:cs typeface="Times New Roman" panose="02020603050405020304" pitchFamily="18" charset="0"/>
              </a:endParaRPr>
            </a:p>
          </p:txBody>
        </p:sp>
      </p:grpSp>
      <p:pic>
        <p:nvPicPr>
          <p:cNvPr id="5" name="图片 4">
            <a:extLst>
              <a:ext uri="{FF2B5EF4-FFF2-40B4-BE49-F238E27FC236}">
                <a16:creationId xmlns:a16="http://schemas.microsoft.com/office/drawing/2014/main" id="{ECE257EA-2981-4559-8B3E-A7A87105B4C0}"/>
              </a:ext>
            </a:extLst>
          </p:cNvPr>
          <p:cNvPicPr>
            <a:picLocks noChangeAspect="1"/>
          </p:cNvPicPr>
          <p:nvPr/>
        </p:nvPicPr>
        <p:blipFill>
          <a:blip r:embed="rId3"/>
          <a:stretch>
            <a:fillRect/>
          </a:stretch>
        </p:blipFill>
        <p:spPr>
          <a:xfrm>
            <a:off x="1858355" y="1006565"/>
            <a:ext cx="8475289" cy="2348573"/>
          </a:xfrm>
          <a:prstGeom prst="rect">
            <a:avLst/>
          </a:prstGeom>
        </p:spPr>
      </p:pic>
      <p:sp>
        <p:nvSpPr>
          <p:cNvPr id="6" name="文本框 5">
            <a:extLst>
              <a:ext uri="{FF2B5EF4-FFF2-40B4-BE49-F238E27FC236}">
                <a16:creationId xmlns:a16="http://schemas.microsoft.com/office/drawing/2014/main" id="{976FEE2C-5A1F-4974-9ADC-0B3240E73799}"/>
              </a:ext>
            </a:extLst>
          </p:cNvPr>
          <p:cNvSpPr txBox="1"/>
          <p:nvPr/>
        </p:nvSpPr>
        <p:spPr>
          <a:xfrm>
            <a:off x="946818" y="5362213"/>
            <a:ext cx="646331" cy="369332"/>
          </a:xfrm>
          <a:prstGeom prst="rect">
            <a:avLst/>
          </a:prstGeom>
          <a:noFill/>
        </p:spPr>
        <p:txBody>
          <a:bodyPr wrap="none" rtlCol="0">
            <a:spAutoFit/>
          </a:bodyPr>
          <a:lstStyle/>
          <a:p>
            <a:r>
              <a:rPr lang="zh-CN" altLang="en-US" dirty="0"/>
              <a:t>光源</a:t>
            </a:r>
          </a:p>
        </p:txBody>
      </p:sp>
      <p:sp>
        <p:nvSpPr>
          <p:cNvPr id="20" name="文本框 19">
            <a:extLst>
              <a:ext uri="{FF2B5EF4-FFF2-40B4-BE49-F238E27FC236}">
                <a16:creationId xmlns:a16="http://schemas.microsoft.com/office/drawing/2014/main" id="{EAB9C1DD-31CB-4321-80B2-7A416786E7EF}"/>
              </a:ext>
            </a:extLst>
          </p:cNvPr>
          <p:cNvSpPr txBox="1"/>
          <p:nvPr/>
        </p:nvSpPr>
        <p:spPr>
          <a:xfrm>
            <a:off x="5577428" y="4758682"/>
            <a:ext cx="877163" cy="369332"/>
          </a:xfrm>
          <a:prstGeom prst="rect">
            <a:avLst/>
          </a:prstGeom>
          <a:noFill/>
        </p:spPr>
        <p:txBody>
          <a:bodyPr wrap="none" rtlCol="0">
            <a:spAutoFit/>
          </a:bodyPr>
          <a:lstStyle/>
          <a:p>
            <a:r>
              <a:rPr lang="zh-CN" altLang="en-US" dirty="0"/>
              <a:t>照度计</a:t>
            </a:r>
          </a:p>
        </p:txBody>
      </p:sp>
      <p:sp>
        <p:nvSpPr>
          <p:cNvPr id="21" name="文本框 20">
            <a:extLst>
              <a:ext uri="{FF2B5EF4-FFF2-40B4-BE49-F238E27FC236}">
                <a16:creationId xmlns:a16="http://schemas.microsoft.com/office/drawing/2014/main" id="{08C2A736-FBFE-48F5-8EC8-6D481924681C}"/>
              </a:ext>
            </a:extLst>
          </p:cNvPr>
          <p:cNvSpPr txBox="1"/>
          <p:nvPr/>
        </p:nvSpPr>
        <p:spPr>
          <a:xfrm>
            <a:off x="879917" y="4864956"/>
            <a:ext cx="877163" cy="369332"/>
          </a:xfrm>
          <a:prstGeom prst="rect">
            <a:avLst/>
          </a:prstGeom>
          <a:noFill/>
        </p:spPr>
        <p:txBody>
          <a:bodyPr wrap="none" rtlCol="0">
            <a:spAutoFit/>
          </a:bodyPr>
          <a:lstStyle/>
          <a:p>
            <a:r>
              <a:rPr lang="zh-CN" altLang="en-US" dirty="0"/>
              <a:t>实验架</a:t>
            </a:r>
          </a:p>
        </p:txBody>
      </p:sp>
      <p:grpSp>
        <p:nvGrpSpPr>
          <p:cNvPr id="42" name="组合 41">
            <a:extLst>
              <a:ext uri="{FF2B5EF4-FFF2-40B4-BE49-F238E27FC236}">
                <a16:creationId xmlns:a16="http://schemas.microsoft.com/office/drawing/2014/main" id="{808C7194-7E6B-4EE3-92A4-7F580C54902C}"/>
              </a:ext>
            </a:extLst>
          </p:cNvPr>
          <p:cNvGrpSpPr/>
          <p:nvPr/>
        </p:nvGrpSpPr>
        <p:grpSpPr>
          <a:xfrm>
            <a:off x="2224338" y="3996692"/>
            <a:ext cx="1821338" cy="1925276"/>
            <a:chOff x="2827654" y="4440025"/>
            <a:chExt cx="1821338" cy="1925276"/>
          </a:xfrm>
        </p:grpSpPr>
        <p:sp>
          <p:nvSpPr>
            <p:cNvPr id="23" name="矩形 22">
              <a:extLst>
                <a:ext uri="{FF2B5EF4-FFF2-40B4-BE49-F238E27FC236}">
                  <a16:creationId xmlns:a16="http://schemas.microsoft.com/office/drawing/2014/main" id="{69B0ADEF-267D-44F2-81A2-4622E97FBB4F}"/>
                </a:ext>
              </a:extLst>
            </p:cNvPr>
            <p:cNvSpPr/>
            <p:nvPr/>
          </p:nvSpPr>
          <p:spPr>
            <a:xfrm>
              <a:off x="2827654" y="6143103"/>
              <a:ext cx="1821338" cy="1794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剪去左右顶角 23">
              <a:extLst>
                <a:ext uri="{FF2B5EF4-FFF2-40B4-BE49-F238E27FC236}">
                  <a16:creationId xmlns:a16="http://schemas.microsoft.com/office/drawing/2014/main" id="{1C72FF9A-9B36-4AD3-B420-21C97BEDB0E3}"/>
                </a:ext>
              </a:extLst>
            </p:cNvPr>
            <p:cNvSpPr/>
            <p:nvPr/>
          </p:nvSpPr>
          <p:spPr>
            <a:xfrm>
              <a:off x="3035431" y="5769204"/>
              <a:ext cx="725864" cy="377072"/>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32DFE79B-CB8D-4E71-8AD2-EC5560158CA7}"/>
                </a:ext>
              </a:extLst>
            </p:cNvPr>
            <p:cNvSpPr/>
            <p:nvPr/>
          </p:nvSpPr>
          <p:spPr>
            <a:xfrm>
              <a:off x="4138367" y="4440025"/>
              <a:ext cx="47134" cy="1703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FD58D6DD-B15F-4197-9956-F8F0A334E3D0}"/>
                </a:ext>
              </a:extLst>
            </p:cNvPr>
            <p:cNvSpPr/>
            <p:nvPr/>
          </p:nvSpPr>
          <p:spPr>
            <a:xfrm>
              <a:off x="4030743" y="6100346"/>
              <a:ext cx="262381" cy="264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8CB52B41-78A9-4D1C-9327-CEBAC9C6E19A}"/>
                </a:ext>
              </a:extLst>
            </p:cNvPr>
            <p:cNvGrpSpPr/>
            <p:nvPr/>
          </p:nvGrpSpPr>
          <p:grpSpPr>
            <a:xfrm rot="16200000">
              <a:off x="3221804" y="4661972"/>
              <a:ext cx="311483" cy="154759"/>
              <a:chOff x="713230" y="4345947"/>
              <a:chExt cx="494325" cy="250187"/>
            </a:xfrm>
          </p:grpSpPr>
          <p:sp>
            <p:nvSpPr>
              <p:cNvPr id="29" name="矩形 28">
                <a:extLst>
                  <a:ext uri="{FF2B5EF4-FFF2-40B4-BE49-F238E27FC236}">
                    <a16:creationId xmlns:a16="http://schemas.microsoft.com/office/drawing/2014/main" id="{1305C1B3-6E4F-4805-8D15-8A7D4446BA6E}"/>
                  </a:ext>
                </a:extLst>
              </p:cNvPr>
              <p:cNvSpPr/>
              <p:nvPr/>
            </p:nvSpPr>
            <p:spPr>
              <a:xfrm>
                <a:off x="814176" y="4345947"/>
                <a:ext cx="393379" cy="25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梯形 29">
                <a:extLst>
                  <a:ext uri="{FF2B5EF4-FFF2-40B4-BE49-F238E27FC236}">
                    <a16:creationId xmlns:a16="http://schemas.microsoft.com/office/drawing/2014/main" id="{71986F61-08B0-4B9E-A495-2B9327336C9A}"/>
                  </a:ext>
                </a:extLst>
              </p:cNvPr>
              <p:cNvSpPr/>
              <p:nvPr/>
            </p:nvSpPr>
            <p:spPr>
              <a:xfrm rot="5400000">
                <a:off x="687171" y="4423906"/>
                <a:ext cx="146386" cy="9426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a:extLst>
                <a:ext uri="{FF2B5EF4-FFF2-40B4-BE49-F238E27FC236}">
                  <a16:creationId xmlns:a16="http://schemas.microsoft.com/office/drawing/2014/main" id="{FA719564-64E0-453E-9920-76D4AF735D08}"/>
                </a:ext>
              </a:extLst>
            </p:cNvPr>
            <p:cNvSpPr/>
            <p:nvPr/>
          </p:nvSpPr>
          <p:spPr>
            <a:xfrm rot="16200000">
              <a:off x="3713319" y="4159751"/>
              <a:ext cx="50007" cy="1043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AA38C24F-EDB2-4558-9934-EABE0D7D768F}"/>
                </a:ext>
              </a:extLst>
            </p:cNvPr>
            <p:cNvSpPr/>
            <p:nvPr/>
          </p:nvSpPr>
          <p:spPr>
            <a:xfrm>
              <a:off x="4084553" y="4610486"/>
              <a:ext cx="154759" cy="1549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5DAEB38-F0D2-4382-8BAD-7EE59545BAFC}"/>
                </a:ext>
              </a:extLst>
            </p:cNvPr>
            <p:cNvSpPr/>
            <p:nvPr/>
          </p:nvSpPr>
          <p:spPr>
            <a:xfrm>
              <a:off x="3216714" y="5759827"/>
              <a:ext cx="356754"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F572A79F-569F-4BF8-842A-76B4552CC296}"/>
              </a:ext>
            </a:extLst>
          </p:cNvPr>
          <p:cNvGrpSpPr/>
          <p:nvPr/>
        </p:nvGrpSpPr>
        <p:grpSpPr>
          <a:xfrm>
            <a:off x="8237141" y="4552365"/>
            <a:ext cx="1432874" cy="1218617"/>
            <a:chOff x="7779179" y="5103929"/>
            <a:chExt cx="1432874" cy="1218617"/>
          </a:xfrm>
        </p:grpSpPr>
        <p:sp>
          <p:nvSpPr>
            <p:cNvPr id="33" name="矩形 32">
              <a:extLst>
                <a:ext uri="{FF2B5EF4-FFF2-40B4-BE49-F238E27FC236}">
                  <a16:creationId xmlns:a16="http://schemas.microsoft.com/office/drawing/2014/main" id="{BF8471EB-D0E3-4AD9-B52D-283F0F8FBB5B}"/>
                </a:ext>
              </a:extLst>
            </p:cNvPr>
            <p:cNvSpPr/>
            <p:nvPr/>
          </p:nvSpPr>
          <p:spPr>
            <a:xfrm>
              <a:off x="7779179" y="6276827"/>
              <a:ext cx="143287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FBB2BEC1-75C4-4782-A1CA-BD35CFABC7C3}"/>
                </a:ext>
              </a:extLst>
            </p:cNvPr>
            <p:cNvSpPr/>
            <p:nvPr/>
          </p:nvSpPr>
          <p:spPr>
            <a:xfrm>
              <a:off x="7779179" y="5103929"/>
              <a:ext cx="1432874" cy="113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DF9B733B-AB44-48E0-B9D0-809476D39639}"/>
                </a:ext>
              </a:extLst>
            </p:cNvPr>
            <p:cNvSpPr/>
            <p:nvPr/>
          </p:nvSpPr>
          <p:spPr>
            <a:xfrm>
              <a:off x="7826313" y="5186094"/>
              <a:ext cx="1338606" cy="9737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D12D2166-F0BC-4A1B-AA15-22CCEB8F2E44}"/>
              </a:ext>
            </a:extLst>
          </p:cNvPr>
          <p:cNvGrpSpPr/>
          <p:nvPr/>
        </p:nvGrpSpPr>
        <p:grpSpPr>
          <a:xfrm>
            <a:off x="5248765" y="5278464"/>
            <a:ext cx="1926450" cy="557695"/>
            <a:chOff x="5084836" y="5890280"/>
            <a:chExt cx="1926450" cy="557695"/>
          </a:xfrm>
        </p:grpSpPr>
        <p:sp>
          <p:nvSpPr>
            <p:cNvPr id="36" name="矩形 35">
              <a:extLst>
                <a:ext uri="{FF2B5EF4-FFF2-40B4-BE49-F238E27FC236}">
                  <a16:creationId xmlns:a16="http://schemas.microsoft.com/office/drawing/2014/main" id="{6312C5F3-8E7E-47B0-A2DB-00D6A538B58E}"/>
                </a:ext>
              </a:extLst>
            </p:cNvPr>
            <p:cNvSpPr/>
            <p:nvPr/>
          </p:nvSpPr>
          <p:spPr>
            <a:xfrm>
              <a:off x="5084836" y="5940802"/>
              <a:ext cx="1033806" cy="319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DDE2B09-EB3E-416F-9D9D-40F0646E9D97}"/>
                </a:ext>
              </a:extLst>
            </p:cNvPr>
            <p:cNvSpPr/>
            <p:nvPr/>
          </p:nvSpPr>
          <p:spPr>
            <a:xfrm>
              <a:off x="5852081" y="6042026"/>
              <a:ext cx="143367" cy="1190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4CF040E4-28D1-42F7-A58A-3396F1E641EA}"/>
                </a:ext>
              </a:extLst>
            </p:cNvPr>
            <p:cNvSpPr/>
            <p:nvPr/>
          </p:nvSpPr>
          <p:spPr>
            <a:xfrm>
              <a:off x="5938887" y="6009413"/>
              <a:ext cx="793622" cy="438562"/>
            </a:xfrm>
            <a:custGeom>
              <a:avLst/>
              <a:gdLst>
                <a:gd name="connsiteX0" fmla="*/ 0 w 793622"/>
                <a:gd name="connsiteY0" fmla="*/ 89729 h 438562"/>
                <a:gd name="connsiteX1" fmla="*/ 263950 w 793622"/>
                <a:gd name="connsiteY1" fmla="*/ 438521 h 438562"/>
                <a:gd name="connsiteX2" fmla="*/ 593888 w 793622"/>
                <a:gd name="connsiteY2" fmla="*/ 70876 h 438562"/>
                <a:gd name="connsiteX3" fmla="*/ 782424 w 793622"/>
                <a:gd name="connsiteY3" fmla="*/ 4888 h 438562"/>
                <a:gd name="connsiteX4" fmla="*/ 772998 w 793622"/>
                <a:gd name="connsiteY4" fmla="*/ 4888 h 438562"/>
                <a:gd name="connsiteX5" fmla="*/ 782424 w 793622"/>
                <a:gd name="connsiteY5" fmla="*/ 4888 h 43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622" h="438562">
                  <a:moveTo>
                    <a:pt x="0" y="89729"/>
                  </a:moveTo>
                  <a:cubicBezTo>
                    <a:pt x="82484" y="265696"/>
                    <a:pt x="164969" y="441663"/>
                    <a:pt x="263950" y="438521"/>
                  </a:cubicBezTo>
                  <a:cubicBezTo>
                    <a:pt x="362931" y="435379"/>
                    <a:pt x="507476" y="143148"/>
                    <a:pt x="593888" y="70876"/>
                  </a:cubicBezTo>
                  <a:cubicBezTo>
                    <a:pt x="680300" y="-1396"/>
                    <a:pt x="782424" y="4888"/>
                    <a:pt x="782424" y="4888"/>
                  </a:cubicBezTo>
                  <a:cubicBezTo>
                    <a:pt x="812276" y="-6110"/>
                    <a:pt x="772998" y="4888"/>
                    <a:pt x="772998" y="4888"/>
                  </a:cubicBezTo>
                  <a:lnTo>
                    <a:pt x="782424" y="4888"/>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67D59E26-2C1C-4733-9052-15DF58443411}"/>
                </a:ext>
              </a:extLst>
            </p:cNvPr>
            <p:cNvSpPr/>
            <p:nvPr/>
          </p:nvSpPr>
          <p:spPr>
            <a:xfrm>
              <a:off x="6693917" y="5890280"/>
              <a:ext cx="317369" cy="236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E845C9F-D887-4D09-AD87-C60A1279AF01}"/>
                </a:ext>
              </a:extLst>
            </p:cNvPr>
            <p:cNvSpPr/>
            <p:nvPr/>
          </p:nvSpPr>
          <p:spPr>
            <a:xfrm rot="5400000">
              <a:off x="6899238" y="5988297"/>
              <a:ext cx="178377"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6" name="直接箭头连接符 45">
            <a:extLst>
              <a:ext uri="{FF2B5EF4-FFF2-40B4-BE49-F238E27FC236}">
                <a16:creationId xmlns:a16="http://schemas.microsoft.com/office/drawing/2014/main" id="{13DC9C5E-61BD-44B8-845D-C30828602233}"/>
              </a:ext>
            </a:extLst>
          </p:cNvPr>
          <p:cNvCxnSpPr>
            <a:cxnSpLocks/>
          </p:cNvCxnSpPr>
          <p:nvPr/>
        </p:nvCxnSpPr>
        <p:spPr>
          <a:xfrm flipH="1">
            <a:off x="1529064" y="5509733"/>
            <a:ext cx="869900" cy="42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F0053B6F-11F6-4C9A-803C-A1CC2980D109}"/>
              </a:ext>
            </a:extLst>
          </p:cNvPr>
          <p:cNvCxnSpPr>
            <a:cxnSpLocks/>
          </p:cNvCxnSpPr>
          <p:nvPr/>
        </p:nvCxnSpPr>
        <p:spPr>
          <a:xfrm flipH="1">
            <a:off x="1745142" y="4997855"/>
            <a:ext cx="1736095" cy="100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D6B7BBA8-549D-46C6-BDE2-22B2E6989A45}"/>
              </a:ext>
            </a:extLst>
          </p:cNvPr>
          <p:cNvSpPr txBox="1"/>
          <p:nvPr/>
        </p:nvSpPr>
        <p:spPr>
          <a:xfrm>
            <a:off x="995332" y="4367699"/>
            <a:ext cx="646331" cy="369332"/>
          </a:xfrm>
          <a:prstGeom prst="rect">
            <a:avLst/>
          </a:prstGeom>
          <a:noFill/>
        </p:spPr>
        <p:txBody>
          <a:bodyPr wrap="none" rtlCol="0">
            <a:spAutoFit/>
          </a:bodyPr>
          <a:lstStyle/>
          <a:p>
            <a:r>
              <a:rPr lang="zh-CN" altLang="en-US" dirty="0"/>
              <a:t>相机</a:t>
            </a:r>
          </a:p>
        </p:txBody>
      </p:sp>
      <p:cxnSp>
        <p:nvCxnSpPr>
          <p:cNvPr id="54" name="直接箭头连接符 53">
            <a:extLst>
              <a:ext uri="{FF2B5EF4-FFF2-40B4-BE49-F238E27FC236}">
                <a16:creationId xmlns:a16="http://schemas.microsoft.com/office/drawing/2014/main" id="{C004CACB-7418-4938-AB6D-798E26604B36}"/>
              </a:ext>
            </a:extLst>
          </p:cNvPr>
          <p:cNvCxnSpPr>
            <a:endCxn id="52" idx="3"/>
          </p:cNvCxnSpPr>
          <p:nvPr/>
        </p:nvCxnSpPr>
        <p:spPr>
          <a:xfrm flipH="1">
            <a:off x="1641663" y="4388152"/>
            <a:ext cx="971526" cy="16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6F9F2BFD-0525-4F76-AB77-44766AAB5B6C}"/>
              </a:ext>
            </a:extLst>
          </p:cNvPr>
          <p:cNvCxnSpPr/>
          <p:nvPr/>
        </p:nvCxnSpPr>
        <p:spPr>
          <a:xfrm flipH="1">
            <a:off x="3280305" y="2724346"/>
            <a:ext cx="785239" cy="1272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40B28649-6B46-46E5-B6B8-E8BD5908692D}"/>
              </a:ext>
            </a:extLst>
          </p:cNvPr>
          <p:cNvCxnSpPr>
            <a:cxnSpLocks/>
          </p:cNvCxnSpPr>
          <p:nvPr/>
        </p:nvCxnSpPr>
        <p:spPr>
          <a:xfrm>
            <a:off x="4143069" y="2724346"/>
            <a:ext cx="1622599" cy="1882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618A7A5-C7AC-4626-BE53-278250A1097A}"/>
              </a:ext>
            </a:extLst>
          </p:cNvPr>
          <p:cNvCxnSpPr>
            <a:cxnSpLocks/>
          </p:cNvCxnSpPr>
          <p:nvPr/>
        </p:nvCxnSpPr>
        <p:spPr>
          <a:xfrm>
            <a:off x="6857846" y="2394408"/>
            <a:ext cx="1843094" cy="1973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37927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TotalTime>
  <Words>555</Words>
  <Application>Microsoft Office PowerPoint</Application>
  <PresentationFormat>宽屏</PresentationFormat>
  <Paragraphs>106</Paragraphs>
  <Slides>28</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等线</vt:lpstr>
      <vt:lpstr>华文中宋</vt:lpstr>
      <vt:lpstr>Arial</vt:lpstr>
      <vt:lpstr>Arial Black</vt:lpstr>
      <vt:lpstr>Bahnschrift SemiBold Condensed</vt:lpstr>
      <vt:lpstr>Calibri</vt:lpstr>
      <vt:lpstr>Calibri Light</vt:lpstr>
      <vt:lpstr>Georgia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 YAO</dc:creator>
  <cp:lastModifiedBy>Franke_cdk@outlook.com</cp:lastModifiedBy>
  <cp:revision>58</cp:revision>
  <dcterms:created xsi:type="dcterms:W3CDTF">2019-05-30T11:42:52Z</dcterms:created>
  <dcterms:modified xsi:type="dcterms:W3CDTF">2021-03-24T08:51:24Z</dcterms:modified>
</cp:coreProperties>
</file>